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1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CC48DD-DA0D-40E4-BCC9-A35F5CE7C85F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FD6689-AD10-4136-8F1C-65F3C8151D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FD6689-AD10-4136-8F1C-65F3C8151D2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FD6689-AD10-4136-8F1C-65F3C8151D2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FD6689-AD10-4136-8F1C-65F3C8151D2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FD6689-AD10-4136-8F1C-65F3C8151D2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FD6689-AD10-4136-8F1C-65F3C8151D2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D05B-B483-4385-A060-773DF771320B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AC0CF-C480-4626-8498-8C3480517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D05B-B483-4385-A060-773DF771320B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AC0CF-C480-4626-8498-8C3480517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D05B-B483-4385-A060-773DF771320B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AC0CF-C480-4626-8498-8C3480517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D05B-B483-4385-A060-773DF771320B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AC0CF-C480-4626-8498-8C3480517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D05B-B483-4385-A060-773DF771320B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AC0CF-C480-4626-8498-8C3480517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D05B-B483-4385-A060-773DF771320B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AC0CF-C480-4626-8498-8C3480517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D05B-B483-4385-A060-773DF771320B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AC0CF-C480-4626-8498-8C3480517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D05B-B483-4385-A060-773DF771320B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AC0CF-C480-4626-8498-8C3480517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D05B-B483-4385-A060-773DF771320B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AC0CF-C480-4626-8498-8C3480517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D05B-B483-4385-A060-773DF771320B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AC0CF-C480-4626-8498-8C3480517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AD05B-B483-4385-A060-773DF771320B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AC0CF-C480-4626-8498-8C3480517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AD05B-B483-4385-A060-773DF771320B}" type="datetimeFigureOut">
              <a:rPr lang="en-US" smtClean="0"/>
              <a:pPr/>
              <a:t>10/26/2011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AC0CF-C480-4626-8498-8C3480517A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i="1" u="sng" dirty="0" smtClean="0">
                <a:latin typeface="Lucida Calligraphy" pitchFamily="66" charset="0"/>
              </a:rPr>
              <a:t>The Study Of China!</a:t>
            </a:r>
            <a:endParaRPr lang="en-US" b="1" i="1" u="sng" dirty="0">
              <a:latin typeface="Lucida Calligraphy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latin typeface="Bradley Hand ITC" pitchFamily="66" charset="0"/>
              </a:rPr>
              <a:t>By: Amanda </a:t>
            </a:r>
            <a:r>
              <a:rPr lang="en-US" b="1" dirty="0" smtClean="0">
                <a:latin typeface="Bradley Hand ITC" pitchFamily="66" charset="0"/>
              </a:rPr>
              <a:t>Ceravo</a:t>
            </a:r>
            <a:r>
              <a:rPr lang="en-US" b="1" dirty="0" smtClean="0">
                <a:latin typeface="Bradley Hand ITC" pitchFamily="66" charset="0"/>
              </a:rPr>
              <a:t>lo</a:t>
            </a:r>
            <a:endParaRPr lang="en-US" b="1" dirty="0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Map Of China</a:t>
            </a:r>
            <a:endParaRPr lang="en-US" i="1" dirty="0"/>
          </a:p>
        </p:txBody>
      </p:sp>
      <p:pic>
        <p:nvPicPr>
          <p:cNvPr id="1028" name="Picture 4" descr="http://www.chinahighlights.com/image/map/province/chi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524000"/>
            <a:ext cx="4785810" cy="4362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00200" y="457200"/>
            <a:ext cx="693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i="1" dirty="0" smtClean="0"/>
              <a:t>Food Of China</a:t>
            </a:r>
            <a:endParaRPr lang="en-US" sz="4800" i="1" dirty="0"/>
          </a:p>
        </p:txBody>
      </p:sp>
      <p:pic>
        <p:nvPicPr>
          <p:cNvPr id="3074" name="Picture 2" descr="http://www.chinesefooddiy.com/images/sweetsour-chick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934338"/>
            <a:ext cx="2590800" cy="1904238"/>
          </a:xfrm>
          <a:prstGeom prst="rect">
            <a:avLst/>
          </a:prstGeom>
          <a:noFill/>
        </p:spPr>
      </p:pic>
      <p:pic>
        <p:nvPicPr>
          <p:cNvPr id="3076" name="Picture 4" descr="http://lachinaelcajon.com/img/ap_chinese_food_070725_ms_jp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2895600"/>
            <a:ext cx="3581400" cy="2688219"/>
          </a:xfrm>
          <a:prstGeom prst="rect">
            <a:avLst/>
          </a:prstGeom>
          <a:noFill/>
        </p:spPr>
      </p:pic>
      <p:sp>
        <p:nvSpPr>
          <p:cNvPr id="6146" name="AutoShape 2" descr="data:image/jpg;base64,/9j/4AAQSkZJRgABAQAAAQABAAD/2wCEAAkGBhQSEBUUEhQWFRUWFxwaGBUYGBceGBwaGhcVFxwYGBgYHCYeGRsjHRQUHy8gIycpLCwsGB4xNTAqNSYrLCkBCQoKDgwOGg8PGjIkHyQsLCwsKiosLykvLjQsLCwsLCwsLCwsLCwsLCwsLCwsLCwsLCwsLCwsLCwpLCwsLCwsLP/AABEIALAA7AMBIgACEQEDEQH/xAAcAAACAgMBAQAAAAAAAAAAAAAEBQMGAQIHAAj/xABCEAABAwEGBAMGAwYFAgcAAAABAgMRAAQFEiExQQZRYXETIoEykaGxwdFCUvAHFCNicuEVM0OCwhbxFzRUY4OSk//EABoBAAIDAQEAAAAAAAAAAAAAAAIDAAEEBQb/xAAwEQACAgIBAwIFAgYDAQAAAAABAgARAyExBBJBIlETMmGRsXHRFEKBocHwFSNiBf/aAAwDAQACEQMRAD8A0Vey1GVqKwfxHUVh9uc067jn1HWlwOA4TodD+t6KYew5Tlsa8xZaegoLxMtPEZpJHzHT+1MLNbQuArJXMfSgH2TOJOu42P8AetEmcx6ihrzLNGOHbEh3IkNr2X+BXRY2PX5UvC37I5uhQ9xHyUOlTWe1ZQrMc9x3poxa0lHhvJ8Rrb8yOqD9KcGv5v6H94na6Ase37TFmWxa8jDD53/01n/iaDtlhesrgKgpBGikn5EVi8+G1NJ8Vk+KyfxDUdFjairm4uKU+FaE+K0coOak9ide1ONcZNH3EADV49j2MdXJx7om0j/5B/yT9R7qt7NoStIUhQUk6EGRVGt3CKHUeLYlhaT+Ccx0H2NIrFej9kcOElB3QdD3T9a0DM+LT7HvM7YUy7TR9p1kCt0iq3cfGjT0JX/Dc5E+U9j9DVmSK2o6uLUzE6MhphNFCoyKmVUZFEYEjis1mKxFVLnorBTWwFZIqSSOK9FbRWKGSYivAVmsgVJJ4CvEVvFYNXJB3BQbtHOUE4KGGJ5oUSkVA2KIRUkMwpNDqazowioympJOPvIC09d+YPOhWXCDhV+uoopYI8w9eo51q+yFAfDpXn+P0nekzLsZGpf3XEciAee3rS5tZBg0a057qbu/r+Yv8TwKkLgjCobfrUU2srfiglrJYzU1/wAkcx02rVrA6A24cJ/A5+Xormn5UC+w5Z3YVKVpzCh8Ck0dACxtfxBJ7jR035ja7rzWyoqb00Ug+yehHPrRlp4eZtiS5ZfI4M1Mn6VHZFotmWTdpjslz7K6UCfEZdzltxJ/XcUY9A90/H7RXJ9m/P7wGzW1+xOkiUKHtJOh6KG9XKx3pZbxSEOpCHds8z/QrftrWrVsZtyQ3aQEO6JcGU9uvQ1V784Vdsqp1TOSxp/Y0xSUHcnqWUe3Kaf0t7w2/OCnWZUj+IjmNR3FRXHxk9ZyEq/iN/kUcx/SrbsaY8OcfKRDdplSdAv8Q/q/MOutWC9eFbPa0eI0QlREhafZPcCiVA/rwmj7QGcp6Mwse8PujiFm0j+GrzboOSh6b9xR6q5Jedxv2RYJBEHyrSTHoRpTew8drweG95v5x7X+4b96avVFdZBRim6W94zYnQUuA6EH1rbDXM0XhheDjTkGdBoQf1mDVyuriQOJlSe8fajx9SHNHUXk6crsR1FZrVp9Kh5SDW5FauZmqaxWIrYCsxVSSOK2SK9hrYVJc9FaqFbxWqhUMqDuUK4KLcFCnWhMYJhCamTWqRUgFSVNq1rasRUknGkOxl7q8DHY0Ta7MMlJ9lWY6dKGKo+tcMgc+PM7am9TZLOMxOf4T15Voy6UKhQ0yIPyqTBHY6GmibGLS2QMn0CR/wC4kf8AIfHWrQWe3z4Mpmr1ePMhcahIWky2d90n8p60ysdrbeQGLQYH+m7ug7A/y/Kkd328tKKVCUnJaDuOXRQ2NGWuxhAC0HEyv2Vcj+VXIimgkepefIiiB8rceDI7fYHLM5gcEEZpUNCNlJNWW7r1btiAzasndG3tz0PX50LdtvQ82LPafZ/03N0HYTyoV/hlbalJWRA0UM5B0MbVYPaO/Hx5EpiG9GTRHBm16XWuzqwuDL8KxofsacXPxPhHh2jztnLGcyOiuY61i6rTaH7M4yW/EISQ26oSnEBkFTr3HrXNbs4pUh1TNpTgUDh0jCoGClQ+tF2lf+zF9pFT4gKvyJ0fiDgYLHi2UyDng+qT9KVcMPWlhzymEfiSrQ7abHrSxnjp2xWhIHmYyKm9SQqZKPykct6gv79oiCpRs4VmT5lCNek0dK1OujGjp89dh2D59v1l2vbiYNIIfUkgg+RQEn+kUiuNyzWpBhuCD689t65m/falrK3JWTqSatNycZIQwltHlKZJJjM60DhjtpofolxpWPbefEujd0MoKoQDI1JMpjlU90PAK8NCCuTJCSMQyzicqq9g4sK1YHAAqMiTkroDsYjvTy4uIEtLUgJSgqPtHnsJO1CrUws0Jiy4ciWGG498dOOEkhQ/CoFKvdRzN7KTkrP5/akFvvpJycUHO4GXUHUVA1fbSESp0AD8Kzn2G/zrSMyg6MzDGzaq5dmLchWhg8jRNUi7L2btAllWKDBA1mJiNdKcsW9xGskciK0DLFPhINefaPorIFA2e+EK18p+FaXxfiGETIJOm4+Gvaj71AuJ7DdRlFaKFI2OIVoWkPpwpUJCyI7T0+Ip8qorhuJChXmDuChFijHBQyxUMsTzdSgVGgVMBUEozEV6tqxFXJOUARKD7Ksx0NCPsEdxrTG0MZR7jUC/OmfxJ16jnXEDefvOvwdQWyupnCr2TvyNTQtpwZwtJlJHwIqF5jRQ0Pzo5g+K2EH/ADEjyHmPy/ai7L9P9QZZb+f7iT3pYxamy+2AHU/5qBv/ADAdaWXTfHhyhYxNqyWjn/MOShRFitSm1haciMiOY3Br19XcFkOsjJWqRqD2pik5NjTDn6xZpD2n5T/aEs3WSsBJxNKGJLnTkeu0UwtF7oQUoKsiQnPPQV65rvP7uB7JVmZBynpWiOGGArEpJUog5qOXeKW3OhUoEH5jdSyWjjZCUSCG0JABED4VynigpttoVag3hmEZnCFKAMLcOiBAjmY9afWq73LSsBDSi0gjCrIA9STr8adf9OktqbwpSlWWGJEdcs61B35MpGTBteZyC0oUFEKViUNT9ByFRssEgnPLOrn/AOHrqXIK0BJ1iTAGgEjPLrVysl2s2RkhASmUjGr8So3J+mlUXq51n63Gqr2CzORXbdT1pUEtNqWo7xlrqVHKrEn9llpBJLjYg9TlziKvLPFCUpGGCOnzoG8+NDENJxTlO099TQfHHiKD9TnIVF/39ZTbw4XtLMgrSoROsDLlPIDpWlgv2YxkbAE/ejn7Yt1Q8VSszAw9VQe4ie9aW/grzlTDmJBnyrASQTyIyPah71a+7UfnUYAq9Q2z7eJKb7/BIxE6kZCdzSO2WggkqXqfa13655UFbLM7Z1+0CTkMJ0IzIVOemdB2u2OvrBdjIQEgACOwpqYeDeo3DnVFrCt3q6h1j4ocatCHG1qhCwpIO+Ej2u4n319BXnfbdpaa8FQUHAFyNgQCM9jtXAU2BDjQUlPmBwmNtNRy610bhq8PAZCHCkkJGGMuhHfQzRtnVR28XOV1OAuvxG5BjxdtSlcHKTEfWoLa8ovEgShCQRmPak5gc9KTXohzxcZEJOhGcd4oe8rxLSjiXEaRvll1g1k72IImQKpqjLCric2llxhfmVi8rmhGYnLoJ0q9WW1oWkYFA5evqNa5LZ7RjwOBMnKI3E6RT2yW0KIwqhQOhOdPw5yPmlZcI8S/uChVClbF8LSPN5h1+9GtW9Ct4PI/etvxAZl7CIQgVKBUaRUooxAM9FeraKxFXKnMUDG2DuP0RQavKQoetE2B3CvCdFaf1f3091bWmzweh/UVwz4b7zsVsr9oJhAMfgXp0NDhCkrCc8QOUa9IolsD2DodOhp5wtZMdoQVDNoEz8E99abjXvPZ9jFs/YC33h118JhxSXX/ACkjzNjc7EnbnFWez2Ntr2EIQOgHzNDWi2YPqaWu2jGMRzzroF0x8Dc59M/PE0tWbihqZMR1rZ1CUQV50PYyUrVP+3X3mg7awtS5cWA2CDhB8yozzMeUdKyE/wAw8x6jxJry4lDaFYMIIGUxIPROp50FwZxL44Lb6pKNDEFQ67A0k4gu9ZeXagoJRkhAjNUiD2ET1ypLdRKDGIeWVAJMg6fGNaSzkczrdL0iZsLVz4nT74wtkEScWkxG/Kud8QXq4VYFkhB+2n0p0L/L4aaSJJBJGkADn3iqpfDv8TCcMz3PxqN6vGpn6bGQ/a3MbuWZAShJgJwpUQFxiJQFwsq9RPWMtafcSfu6GAlCRiWognTzpQ2SqTqnoI+FKvAQbShJTi/y04BJk+GgR01npAppezbD4SfFaThfWVY1DRREkAZkEpMCtKDTidVqD4+aG9f2/vFPF7CULYShKEJQ0lSikR7RnPPM5isONgoK0OHCkSQRme0ZVp+0dfjutmzSvGEgYZ82HLDHok+ooW6VrRAcQpCsvIRtzpHUICxM5/UAZFUNyB/ncrd/uJftKVtiEeyBJOfPPmY7xQC0VZeKbShISrwwMTgAUBBxT/3qv29QxGPhTFawBOn/APMICMpkt12wNBZVPmhMDWcz8qJZvJZgqBIScjhUMI28wkbbikLy1SAlJM8t+1F2a9X2lQVutxtiWMoI07GmnEDsxOU4sjlb39p0C6OKGfCwOOhJTpIPwy7fGpLtDLzxVIVJE5z6gGud+KOYqXxCcyTiEQR060j4dG4P/D4SbxufzO13fcbaRKUgfrlVY4tCrK4l1MlCjCuh2I6ET7q14T43BaSi0uALBIxHcCCMR2Oeu9TX3etmfsrqUPpxAEpJkZ6pgqEHlVMo9pzTgyIxBBNRhcPEaHUgEjkBRjj8KGcZZprkXC97lDyQryGc50I611d8Dw5z0mRnTGVl1M5AB1Glmty0+yrLkdP12plZr+ScnBhPPUfcVWrouhDreKzOqacEY0K8zZVzwnNM5mUmtbXbHLP/AOaaKU6B1ErbPqBiT2IpgZgLHEAorGvMvSHQQCCCDuDlW1Uhm1jVtevI6+lGK4xU35VJCiBqJ+Mb01eoU8xTYCOJU1oyI3Hv6GjWnfERnrv351ra2Skz6Gnl0sMizGQCtRzO+uVc5Bdzc7UB7yuGzlZwpBKthVpu9JaaCYGLIrVzI2nkKxYbGhEuSS4PwxlB3rPigHPczTsQKCIyt3mStWyVEKyJ0+1ZLAIIiRnWLPbkFUSJFE2hYwmPeKbzuJuoidajzIUQYIxTkD191KnGnHFpDilSFTySoRofnTW1NgjIntt+ppJZrY+FLC2lKQn2Hxod8Kk7EaSMqzFSFuOU2ameObZDTTSeqjHuH/KqlZlYUkzEZDuczRvEN5KU4IVMaAEcoOlRGzFQQmJJ1A95pTm56voFGPAoP6x3wtaEpUcwCtMycjMez23qr8USbwQR7MSMoGhHrRryvDmASRoRGIGYHxIyo95SVAKfSPFwwERkgHc81HKOVOxE1Z+s5PXZMXTZxkb+atRnZ3HLRhVZELCgiH3DGFHlCSQrqET0kxrSpnjNphSGWEypRhanEpVMnYRkAMwJ33pLb7/cRZgwgwhSypUTKjEDEeQGUUjsAIebUZ9qf709djumzM6KCoqvb9/8e07TZbO2T4iR51GSruM4nIT0qv3s4DaFDXMH9TUvCtvUUkLPsmOw2n3/AApbebg8dYJIkyk7ERnWfKdCcRLLG4ke8S1qV4TZW0z5lnTzgmEjckTMDlQP+FkrEmSc9DA6EHOrNdtuKELZR+DWNZVJE86YXbc0mVAz1Gvaoz0KUTRjztjBHvB+G+H0+LikExmQM5yiJ06irPbuGG1thLiUrSPzAT6HVNYu66vDWVHKR+ppwTlB99RBYtuZhyUWsSiOfs6sazBLrZSDooEnPmRt0pNxJwcmxtghwqSR5CrDiJ3TkM+c9xV1trqgrEI8p/XpQl+WNq0shSk+zMGfZO/plTFyEggzVgzviyK9zkb1qgjX6U6sfFOBAS22J3UcJTHZQpTaLGFKWZlKT7WgicqhQw2nMrnPQTn67Vo7UarnTL5Dtqo7jdLaHTLhUZMyMKR2EDIHnV+VaXHWpZAUkDMZSnaCJk5bjWue2BgL9knrlkPjnVtuJBaVIUqTlhAyiOeozrM7UaMV1a4mAK8iWPhV5bSnMOZKBkdMQJMc8xPvrHEnEa7Q2kJSQlOagMyT9QPfTWzOA5gEZaxEn5zVfttoS1aHAcs9uoB+tXZVKvU5S+prrcSptyFaKHyNHNPkDInPcKNM7pesnjKU+hBQpEQpGKVTM9MvnTU2K6FZ4EDt4g+FCMSnYaNOVhorJjYPEWBsrX01oy87N4aMaYGGARG3TrUlpsyhk0Up7n7a1parMVthDox74hlB2NNUKAQfMyEk0YqTb8Sun63rLr6QSlJk7kbdJ+lKHrI80pRSMSM94I99BP3whKpzRMSFcxyNZSxEcy2PTDLRdS1KbcaXgWPbnMEciB8+lN0OuAZ+Yxtr3pZZ7wK4IIIPIUwslpxbZJJE/Q0PxWmLufZM2FrSEeYnT19KkuRxRaUFCEKX5Co5nLMR3HzoK0XOhTiVLJCJkhOihsCdu9Nhb2/FbbAy6aAAH4aU5MgZdxgIbiUW1XGtu1LK0kCVFAEZjrOkVrZbOTKxkBvBMDn2mrlxc1/DATnnGLPIHI58qq9psQQgJxEjUpSM8+WUTA9J9+ZlPdU9N0/VL8DuY/6IpZZ85dVmlJhMj2lc8+R+NE2KxuWh3CD7WqjtzPpUV4WslImBAhKRsOZ6n+9R8K8SJSHyYxApCTzSAZj1z91awtD6CeUzZH63Och48D6R3e3BraGhKpI3j41UbPYwFEtHGPZnI59Dzom9uLnFKISAAfzEkmpOCXUsKcLiQfEzSMstfvU/9HX0nSFqtcmWJuxoQkLCiJGDDt7+eVBrRiAEac4py280sQnyxmNNek0FamxjEATv3peVg3qEHFYNGAs4WbQlxSR/EhCjtMeUn5TV7sacQB6fCqmbvC4QIk5k7+Uzl1q23agpSZ0Gk6/2o8J7oGehxC3U5TFD2lwJScSgB1pDxBxm2wkhavQZmuf3l+0B57ytAo/mOZj5CiAL/KNe8FU95eLwfCJKTM7GktnvMlhwyRnod86pyVuEguOqVnJSVnOmPiqWAGk+U/h5n12oDj7fM0qBKre61hw4gQkkxlkc63sDWKKtDl0LW0UuhMcgcwdlTVWsqShRBkEGCK3LkDpQ5ETRVr95crAW20QBmMh1Jp1dMqIdxZAKEa+veqVZniYiYHu+FP7otJSQPZnUDQe+sLrRuPslal0utalwAVY8UncETp0p/e3BSHWlLbH8cSrI5LOpBB0J2NUOx215px1SQcQbhsE5YlSS5HMDDE9a6JwhfC3bK2p4YXSnzJ3O2KNpia19MqEdrbmDMzA9yniczcLqPbs7yTv5SfpUBvJO6XAf6a6Hx0+pvA6HVN4iQQFQDAme9U48Qq/9Qf8A71nyouNu2a8TtkXujiz3/aAYdaUhQO+h38p3qSycSlThKioJjSDryp05ZMssxyOYoUWdpsEqaJy0BMjqn9RQdhvRg2K4i61cQtkwqZOmR+1V+93UqBCAMhJOWQ5matLlwN2pJNnfwkbFIKkzzBI99CWv9nGPD4r5UUiAAlKRHRIMT1zNGMLHZho2IcmvvAOAbwR+7OYyCpCoGXmCSJEeswaLTeOFKsAxSZKdPfIoy5uGhZ0OAELUuPNEKwjbXPPlXrUkgaR6UvOpFGCShc9uxN7ovFKgW1EGRIjr35aVKbA2pwKU443qCUGARr5hEVSbztymXgoeyY9CN+xmrLZrz8RsKHLMVnDVRmFsTI2owtN3MJUFlxxwDMY1nDP9OlEWS0JWkkABM5aZneIqvuNB6EiYEaTUlrty2kRBSAIBIIHQTTA3mptC2oFyS/uDGrQCUrU0SPwAHbkd6rV88IJszDQaJVA85iJOsxOU1hHFTqV7EVY7ZbApkkQeYP6ypnxD21Ugxdh1KZwvdKrW7AH8NJIW5yI/COZ0rpKriaQ2EJbERExnykml/CzIaZSgAAmSYG5USfXaaeuP5gSI33PoK0AKN1M7szGrnNbxaVZ3VAHFHy61BZ75xRE586tnE97ttIKExKiRAEkk865u5bktOeGo4VGDnpn150kJ3EgCaVchbMsBvRWNC9MCgepjUdjVltvGKfCBTBy0Gs9apbzmXPLUUicvJXikIzSNjuaNMZIIEFmBNmNLSwu0YiRHirjUaDOPhTi5uA5RJIj1n40js0jCVJy+NWu7b68NOaie+tCxYekcQ9HY5lZtVxq8YoJiNJ/tt0p5dt2lsSognpS+03q06+okgEZa5jkTTi7ntJUKDIWoXCUiWW7rIlxMLQCOtQXtwTZFSotJBO6ZBn01oyy2kxtFa2q0k7xQh+1dRNEmcwbshS6pomACZG+VWe6OGi4JQSlsZFZ58hzNEOcMfvFpDhnDAGEZYjmczrFdPsVhbDIaCQExEDbt2rZhx/F2eIrLm7NCU1F0toG56zn3OVCpW1Y3TaPMXFDCMRJyyySnQDKheK237O/hazWrRxeacP8AKkZT3qtNXA8+sl20LUTqr7SfhVHsxGuDJixlxfiWO976ctyAlyEoSqUgZHMRnsaTi4Wt/nU7fCKE+068f9wH0qT/AKdsw3V/+h+9Z3yFjdzaoVRQE6LbEFs5aVALSlWRy71LaHSoAHalNsyrqtiBG5yVykcQl27Rjxo8qvzDX15jvUDl82toYcLbjczpCp5z6Ujcvlxo+UyPynT+1MbBxc075XB4auvsn1+9YyrLwZqDBhsQ9i+W7QC0lX7u9+EL0xdDoZ99Gv3cuEqcTOEZrTpi3y1igLXdLbokgGdCK3sT7jCCgqUtB2JJgDQDkKIODpxKKeVlZ4jsaSsJWgpSZg7H1o2wcOpUy3+7WlxCsXmmFQJzGEjymJimq7ws7wLapQdC2s5HqhX3g1PdPDTbbpLalQoAFIIIBB560n+H36diEcuqaNWLOkDCkZDU8z1jU0PeRThOKCIgiMqLcYISUjWd6qfGF5FpoiIUckjUGcpmqdSg4gJ6jKzZrtaW44EwEpUUgCdNZnlRoKvCcAIIHLbal1guhwABJWVETISQM9ir6Gm60LCAFxITEaZDc55EzQ67Jpv1RVwxxGA4tE+zlnmRh1jLeZo1i/gm1KDpUnEBBOQA13rmN620t2xTrK8wqcQ56EddK9ePEzrypVEx1yrT/Dk0RxEhlsgy631b2W3FuKcBM5QQT6DnXPL5thfeUvPzHKeQyA+FTWG71vuBIzJ5nIDXM7Vl2zFsgnTn96bhxriPNmNfE+RLrQgrKHUjylQHQmKZ2B9CZLkggZdaunDlkQ60kZGmlo/Z2hY8pgnbakt1PdoiLGIJ5lMYvZJGRGelB3heTgSY+AJP9hVivfgRxlMs56+U6T0pBYFEqwFMkiVHl0iqUr8w3NFqErzF1z3etZUog+v96fsWpTQG4+VEosa0qKimZAyBy/7UOuyzixmCACABr07daF8nebjOl6U5NA8cmNrJxcgaqUO4P0qw2O80rSCFAg6Z1za3MED1Hxrollu0fuCgQMYQYUBoqMvjS2RdfWV1GMYjUntF7FLjIbORUZjcBJJ+lPP2f3y8tDjtoV5HXylhMZgb58p+R50j4UuzCjG7CoEAqGggYjJ55U4curwVsqdX4VkswBSlMY3nD5oAGgG/urTgteJgyhTqNP2i3Op6ygoVhU2qZ6HI1z2y3GoDzWlccgYHzrrvEaUqsT0mApvtyiuNWW50RiW4e2IVOtFEGF0RtCDCXLrs6fbcKu66jKLGPy+pqVN3M8ir31ILE2P9Me4Vgv8AWbqE6A+OVKLcTVntV14s2zPTeq/brOQYIrtFrnFC1KrbCN6WvNDtVq/c0wQpOIHSIBFV28bsUlRA+c1mLUZqUAwex346wf4a8vynNPu+1Wa6uNWl5PDw1c9U+/b1qnOWYjaoFN0s7jKnUX7A26AoQeRH3oZxpaB5CQRpHSuf3dfLtnMtqMbpPs+6rTdPHza/K+PDVz1QfXUetAV8y91LZcPFwxhu0pCScg5tPJQ2707vawIVkptKwdiBp+t6qT1nbcGUEHQjMe8U+ua8A20GnCfKfKo6R+WelPxZL9LTPlx16liZ7h5RSUsn93TPsqhUjooElI6EVTOIrstLCHCsLVA8qkjEmepFdibCScglWIR6d/WgrRd680Ngwdzt61b9MpNyY+pKz5n/AMNCk8qDcsRRn8f7V9C2j9noUh3xm2lKUSUqSCNspjcc65vfXAD9nQVqEgawDkOZ6VO7InPE7KHpOq0PS35la4bcUA5hUlIgAiYUoH8AAzMxtpvTR5JLTgWgkKHmUY8pBEEhI7QTz1oOyMBtYWR6gjXY9DUT9tccc8PGoYjBUrU8sR3GXypZIY2J0O34OOn3U0usvsJLzSSpoKGL8oPI8j1rq/C3EAtLeNIJjI5RBiYoawcSWVqzISSlASIUkJyOUEgRnJoOyqDSkOWUBVkdUcSRP8NekgflURBGxpbkNvzOHk9WwtDxLS7DgwkH1y+dVJH7OHH7aSg+Gx7Tjm4O6UjcnWrbd4xqgZzlpvvPQCmt73mhloNIgAZnapgxiy54mdsrL6F8xC0zZ21+G02VRkVlMjLms5T0FDXnddlckLSlJjIjyn02r3740pzxABjjDMnIdpivWi2NRK8H+4j61oNHioCsym7MTHgUFQIcCkggpBTy0zGRpxbLA4WghsIzICiTACRrlEk9KFtF6NLEJC1EaBGKPeCIoiy3q8BkyhOUDGoqI9aSRjuzGM+RzuT2C4nHbOpt9xDQUtMAZkNpIJBIyKlR2AptbHrEm0F190LKQAhJUClMbIaTJJ6qqs2tCnCSt3XVIyT6DStbPZG0aCetH8VVFAQfhE7J+0O4o4gVbCG20KDIz83lxHqNYpKi6VDTCnsKYKtEchQ7tuG5rPkYubaPxr2ClmibuA9pZPw+VEJu4RkietAm3flBPYGtU8UrRkCPWgAENu7xOnlKkncGtllLghwCedO3rOFa0utF3EaZiuoRfM5Yb2lYtd2waH8CKsS2KFdsgqyok7iJVbddQWZy91JrbcUaGekGr05YwTy70vtVljI50s44xchnOrXd5G1AFgdZ3H1q/Wu7UnfLtJFJ3rklRCfN6GklNx4yWIisN5OsGWlEcxqk9wcqtd18fIVCX04D+YZp+4qu2q7SnalztnoCIQ3Ou2K3RC2VAjoZFO2uJsKIUjzdNK4TYbwdYVLaynpse40q33Xx4kwm0Jwn86c0+o1FGuRk4gNjDTpbfGbJMEKB7feiF3vZnkkFxMHIhWXzqmBLbqcSCFA7g/Wllqu5YPlnsas9S3BEEYFPBkHGHA6UlTlmKSNcAzB/pI36Vzzws/ZgjUSB866TcFnLT6sSClKxCoGUjMGNt6zfXDdndSFSA9JxKAOFQnIwTkqIoPS2xqdLH1uTGOx9/WczdZUsjApIg54jl7+VXrgyzBFmUhSsSVnFA0Cv5eW1TIuRhKQIkjUjU9+dTsMobH8NATQMdUIGTO2XRGpbmlBhoFUBwp9mZjLTvVDvGz2t51SittCTsRiPupku0E71Epz9GrfICO3xMqY+03B7PdWGMTqiR+UJSKmRZGkmQgTzOZ+ND2m8kpHmUlPqBSi08UMj8RUeg+ppQvxHV7yym1xyHah124d6qT3FBIlKABzOZ9Y0qOz3k8tUyCncGAPvV00r0y0vXjHIDnQTt6+bDOZ0HPsdKCf4f8RR8F4KhOJScyB0HOk7b6kiCAQNiPkagF+Zdx05e2FUOJWk8jRiXrO6IDhbV/Np76HsXELakBD7eIDfU+4/eplXNZ3v8hYSfyq/vVhYJaQus2izHGkkp/Mkyk962/xVhzzOsnHuUmAesc6gSl6yqjMDlqg/SiP3izr8yklJ3CdO4plRZn//2Q=="/>
          <p:cNvSpPr>
            <a:spLocks noChangeAspect="1" noChangeArrowheads="1"/>
          </p:cNvSpPr>
          <p:nvPr/>
        </p:nvSpPr>
        <p:spPr bwMode="auto">
          <a:xfrm>
            <a:off x="63500" y="-674688"/>
            <a:ext cx="1866900" cy="1390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8" name="AutoShape 4" descr="data:image/jpg;base64,/9j/4AAQSkZJRgABAQAAAQABAAD/2wCEAAkGBhQRERUUExQWFRUWGRgZGBYXGBgaHBcbHRwXGBgZFxcYHCYiGxkjHBcZHy8gIycpLCwsFx4xNTAqNSYsLCkBCQoKDgwOGg8PGi8kHCQpLCoqKio1LCosKiwpLCwsKSksKSwpKSwpKSwsLCwsLCwsKSwsLCwsLCwsLCwsLCkpLP/AABEIAIwAyAMBIgACEQEDEQH/xAAcAAACAwEBAQEAAAAAAAAAAAAEBQMGBwECAAj/xAA8EAABAgQEBAMFBwQCAgMAAAABAhEAAwQhBRIxQQYiUWETcZEHMlKBoSNCYrHB0fAUFeHxgpJyoiQzQ//EABoBAAMBAQEBAAAAAAAAAAAAAAIDBAEFAAb/xAArEQACAgEEAQMDAwUAAAAAAAABAgARAwQSITFBEyJRBTKhFGHwI0JSgdH/2gAMAwEAAhEDEQA/ANU4h4Zk1kspWkZtUq3B6xlHEHD02ilqCxYqYKGhjbRAWL4LKqUZJqcw18j2hJAPMYGI4meYDyyE+UNqOY9oYVHA6P8A85i0WZtR6GFlRwxVyry5iVtsQxjzkmaKqJuOuHPER4iAMwF+4ik4bJIWO8XCu4hqZLpnS8r9dPWECpqCrMGECGqeq46oMESVBIDqUYvFBwWlKWWr5CKFgXEIFRLY7tGsS8SDDNDQ9wCpiuXwLSAuZQUepvBsrh2mR7slA/4iDkVSDooR7cdRDBUXyICvB5B1lI/6iBpmBU28lHoIbFERqpCYwgTQTEM/hikV93L5WhTP4O8MKXJUVnZJi3/2vqqJpdOiWIScKHxGDKw8zAsQ4mmzJipU1HhmWdDrA1LiuapBZwkNF44kVIn1C88oG7PvAtBwxRJVnYpPnHOyBLNdw2xM3unJmKIlSyso02gjCeKlG+zAhJ0YxzHFU/hlCXL2hTTykMMr2EIxsV4mpgZRzLp/dErS6kg9WiCrxaUkOJZP0hJIn3AjxiE8ga2vaNyZmAMpTFcsFFWSZqXBynpqfpE84ygAFzT6RRZKilWZBaCyszA6ySe1oDHlJAteJrIR0ZZqmpkyhmQFKHXpCxVfJXzZVGZuH9IVzsQVlKH5evlAOH1OUgn4rQavT0KgMpq59xhKVkQ+qsymEfRzjOuJmIym6U/mY+hjMblWnO1eBN7j6Po+jrTkTytDiF85wWeGTwPOp8xBgWHxNB+YFVYbLqUFExIUDGOcRYMinnrlbJNvLURtFVXplBhzLOgEYrxbVK/qpma5e/7RLmO6gO5TgNHnqQYZISmYlQGhEaoipdI8oyagzFQYRpNFO5E+UbhBHc3OQ3UZSxeCEJL6mFi8QCCAxUomyRrB1PXAr8NQKV9Dv5HeHjKgbaTzJjjfburiMpIPUwWgHrCusxVEkDNqdAIrOL8UT5RK3ypJsLFhAZtXjxHaeT8Q8OlyZuRL+BEVQWST2jMKb2hTpaiS6irZQsOjAQ4p+PM8pQnAhag6AlBZrh3fqI8msxvDfRZU5lAxCqJqJin++Y9CrW3vGFxObMepMSSnAvHNfmzLEHiGpJVqYYYXLdZ8oApDDXDDzqiZeXh5PtkjZS/SEE2qKlKvYEmLGEhRU8IKujCAsgwWYjqex9SEVjHsYPp6p0iECS6kiD6dTGCxce2C/wAxjUKZCT1eBqf7oPWJcXUHlpGybwZgcpCiCvS8eA98FqoSs43U5qhQ/CI5EGOrAq1lOgMfQ9hFY9UEsH5n6XVUJGqgPnEEzFZQ+8D5QplYLJTqoq81QZJkyk+6h/k8dKsx+B+ZGSgkgxfNZCCe7WjxNRNX7yggdtfWCM6tgB5xwU7+8Srtt6Rvok/eb/EzfXQgBkpQk5A5a6j+8ZLitCtUxajckkkxtU6kJDARWZnBCjmUtaUjU6loVnVgAEEbho2WMzujplaCLJJxHw5YBPM0L8Qq5UqYUS1BQS/N1iKTVGdLVlAKgzndjZkj9o5WXV5FJAnWxaJSNzR3RlSVlSJiJi1ByE7Dq56WtHupxBUuclS1FacyeboN3it0uICXM5QSSGILGOYtiK5qVA6ntcDRgBtEgtiHPd3Knw1wOqjLFcfSqdMJUDzEJD7AsIT8R1yikKJUU6hO0Varp5qFE5FGWN9W+cMaXEZcyUtM5Sw6eRSQ4zDZQ6Eb7RY2Pc3qA38wsaKFC+ZyvxHPlUC5YN2YNpDPC8SmBOYzBzJKChy4T0IbQ6xTpslUlYKrpO+xg+hrGUkqAUAXyl2UOimOka2H2wvO0ijDgrnNrE2gkIfQPBsytkrp1LmKylDFCUj3jmGZPe3U7RDQY6halIQ5dspKWOz2e0BblQQJMMI55jLD8J5XVmHkHbuYmqKQyTmBdJGo/WJ8NxFWyuYW/naJ5yBPASLG4upIuPIDXbzEc9cjh7/n+o58CsKixLgE9bwsxFCle7qYsdPSBSQCNBqBqPOGNNg1KuSqaJ2VcsOtJax7dQYrw5vXta5kWTCcPPiZ7TUCxMdQsBBfgkERaKSnlrQpRCn2LWiaZwPPWkKYsQ4ZjYw3Hls+1bqLyYyv3GpTq/MqY40YCDc/hy0gdHh0vhwoH2gUkI6jW0J6/Wws0PxXySJO5BIAlLnzM0xR6kx2PFUllHzjkOK3Ocxoz9RyMNSnYCJpgShJUosBcnRo81WIy5fvqAuBroTo/SMp4/45TNnCVLUvwQkhQykBajoSDsCB6x0XyhRBZwsMrfaLMnTB4IMuXmIT1U26327QXh2PzfEmrWt3KCSLFiGFho14qNEZgWg2TLQD+LUD3fP6RPV1pUoAEpCdADv1PU+ccbNlZrJahD0ujy6k7rpZeqHjXIr7RyDoAHPyhXxjxt40pcqQCLsT8TagNtpFQ8TmfMSbawLi9V4Zzs4ADgW/hidNXkY+nfH5n0CfTseFb7IkVBSTKonKliktmJZj+scl08+UpSAcrHmIJ69onwrFSJmWZ9kbFjqx0PU2i5YqJWdCZZCpZQOYC5N3L9Tq0DlLgnjqUJkqgfMpowhUsBY53uCP1humnnZW8PZybO1tXgOsxtdNOCTltzJLAgguLj9DHg8VKmKNypR3/mg/KAO+qYXC3E8io0/tc0FQeUCwLKUkZgehNjFZxDBASpKAETAfdChlJ3bz848VHFSpgYAZuzOfJ/zhfWVwTcKJUOuo3h2HA681UYGvuDiqKgZZulJNiXCTuQfMRNguEeJNShwQQokh7MLfVoXDEc5yIDlR02h7Q4YaeYl5g50AqKfuO/K430eK39uM+DBZg7imv5qSzaVUkJlLKkoKn5vdfRyobAQxw2lSgKmBQUBy5gC29wSBqxg2snSghKcuflDqWonmfVKdAQN9bmIJNKCkH3QTZP0iDJm9lTUxk8z1hskKW5s++0H4hklLHMCDZ/51MCVtAqUgKRcAsYAqqZZ+0mZrEDQ2/wAxHs3dwy1HuXPCMQQClObKVpUl2cBxYxDOwZKJavsEulwZpUXJ2yjb5wik1oQx0Itf9oaHilKZRQWY6g/SCRig218ydru1geGYq6ClSyCG5dX2JHSLrhnEa6VKZc9KijK6FbsNHfUflFCn00icFKSoS1K0AB+inhtw7LRNCpdTPUkoYS1lVrnmF+zQ/TsyNaGj+/UzVImVeR/2XSXxrKWQSAJZ1KvTTo8T4iugVK8SYZJRpmDa9Blu8Z7VzJSgqWk5sqsqVAliAWdm+cLZ8xwmWhBcKJcE5bA6CLsevaiHFmfP59Lm043DkfMtVf7KqGsKlU05SFAscpCkgs7EHseschJSYqqmZlXLKZJZyPi3P+Y+izFqUdbIqc/9R/kIDPxafUzcpUVPlud2ZrCx848cT4OFzpMxChMMvKmalwC2pcd4tfEGEy0ISsMjK2VT9bMesUuknfazCo53LBgbkWvHOGQs27qZpsBy5KP8ENr6voAnoBoPKAzXpDPcwbScN1U6aeTKnYrtqLN1hPjVFMplETkKS6Tlu19AXu4faEuN7bSZ9lhbCF2oRxGlJVILFSHcK+Vte7awPVVifDUlk3PvAn0A0aEUrHZ85kollhbkB3633g6kwqZNBTkIvcmzHyjWw7a8TVcEE3Ap8ozZiVBWZXxHoOsNZc5YsmYofX84fDA0oliWzEgEqb8oV1+EqkHru/V/17R5s240PELDjQ8nz4g5pQs/aHOTuXb0gqRICAyWHkP0j6lnSEl5xmBO3h5SX7g9ukXRCqXwvsZaSlQAcvnZ+YkbHyjwxu43M1CE7Li4C3KTO4Xl1Ln3Jmyk7+aYoOPYNOkLyzNNiNDG2roRKWQLSlB5ZUggumxT83d+0VriTDxNlqe7AwaZ20+QKxsSbKvrKSvEzjBJKknONdIuvD2C+Mp1qsA4fc9IpWD002dN8NF2f0Bi/wCHyZoAQSE9QIbrsm0jnmBoxamo8n4NLWgqBBULJCbem9oiw3hh/fJHRtR8oZ4VkQebTq2/aCplYhnSb6N/N45Pqgi5SXdbURXPwVSQRnzJ1vZuvz77wgxLFqgSzIQy0vzgtdi6Wt84uNdVJTJLXJtGbKrymoUkdh84owubtfAgqvq/fPcyUvKARcByRt5dITpxJCJ32qc6Um6SSMzbEi4i41KAhKUkArIckLd3LjsCNGaKxivDyJnOl0ly4f8Al4pw5EDe+bkxtttITgWIocIJy5tZjE5B2f8ASGdXXoTyg5gzg3D973vFYnYTO8NLLJSlJCOgDuQD5wErF1FIQXzA7b7Xhr4Eym1koytiNvLhIqhlcJYdQbxBLxYiYGUza7W38oq9HiExaghDlXQXJ+UMMCnKWtZUgcouVfd20fXWx7wH6bZZMTqNcnpnzHa6dKlKKllyeXdx1zPYv+UdhfPqCp7MoHUWGpYi7AHRvKPoemKxPlCpJuX3FOJ0+H/TqCVn3TzgPsC4HLf5+sKaSciStAlS0nIkOoO6VXLkk36PFTlTZkxKiEnK+YqDC1yCW0OsFYXUiUsLZszpe5e+pAsekY2ClniWUWDNYwDGcyQVgN3/AE7/ALwTxRKkKp1LmJCnQQked2A62iv4RmWl8yUoOgvrYWfRhEvFdXkkiWDnKtVJ1G+m+m0c5aBqUYMxFFvEqlAgSgzBA+Afr/DHqhxJKFqzOw07wiqKea5yl2Atd+umsC1cqakKU7kB9LEXf0t9ekVshbzPok1uHgXNFTOE+YHslrkai1meIMQmEciiMvxNc7Fu1vpFDoOJijf9If0vE8uewUBYBmsP8l4S2FgCfzLA4NV1PVVKSFDKkqBtppp6Q5pxNIX4VOVM3N0D7iz3gfCageIQpQSkB7gl+x/eLJQ44ULzIypcNd2Py1EAmQow3dGNyMSKAuA09TPmSGmpOWWSApw4fqHfaEX9ySgrSsAqVYOOUC9zu+jNDWprZYmmc7jWZJmJZKtlZFO2YWIBaKpxatCUpmS1JUlWZWQEujsqHejvpwYO4AEEVEVTPFHVqULZuVafhOv03htJxSW75/JjFKSmZVTQhAzLUSwJ1PmYtXDuDSZYBXKUpbXdQKG76N67RVn06bRu7nLf6kNOSBH6cYQUWVbzgWq4jSkWdR13bvaAVJaaeVAclsoHKLcrixsLRCuW6SPeTYmzb3HzaJcekQcydvrRJ4XiE1HFWZNyQwsIrpqcqwoXLuYdmglzJanbOx5j90uC2t/NoT4GkZiVMctm6w9cS41JAluj1w1JoCjHK67xGKUkFo7MmskKUcvMBla9wXV5Bh6w/wAQn0hTLVIzBShzoIsk2sk7iFOISwcpIBuOU9YjPsfaROwje2zPNMCAQTYhx5aj5bxWyr/5KSkF82wfy0jTqHBJfg55yubK6Ui2U9FDdixb8MU+crKpRS4uVEptfclhp+kUaYizZ5+J899Q16EbR3PGAYev+omTpgyKeygGA6sAzkw7GE5jMVLUhAF295bk3UodTYPtAk/EJsxACyWFwRlS7MDp84El45LJW4WhSiAzdHsTrBuuRjc4jZNw4hGI0BLgqGdnKja1nzeh+cfRDNxdkFICVOlyS+r9AR6R9DU3gVJxcSl0pCbhJL3DJ0I6u7bxNTKDhSktcP0ZwCb6i3y1geXN6Hc3URv06diBEFRVkFKQHDevUHU92tv1iwrccRfEticTKABLU+UWLu5FiGN3baIanGFrWMswBYDMEuB5/DaEVHVZA9wxACVDUbsryMTzanLdLAKDKAId7s58tu0R+gAeosrRqErqVoB1US5zJsCpj03cabxNh9Utbgkal2+RsD3JELZ0o5M8tRPMAzgsLFgmPVIoqAKVpdkhWhsX+epPa8H6YrmZXEMxTA5c5ByJVnSlRSwZ22Zho31ipyjNlKykEdf9xfEyyCMrkKIVmdilzoOln0iTEMMCpabDMm4O6tvLeATNXtPIj9NqmRgCeLiWiAAmLMxQytlFznLsxOwZ/SJV8SrSwzbOWe2tjpeI0Uy/dIZxvsrQAsf48TYPgkubmM8LPwhOYX6aa2jG2/3jifQZddjQWrXJpuNTSFIVLmdSCFfIkCB5FMuclInSyJZLJIDEOxKj1YddHizyZGUJKVLFyyVEqs1h5B230geurJgUXu9xm27dPlCAwBpBOZk+rOw21K3ScLyAMwUoqQcwI++BYgke7/vWJaebdrgszBikAa+Z1s/zjlIqZOSspJCwWsGDXdyDf0ibCqaYohSixJc8pDNozWLxQXNe4zl5GJ7MNq6ZADpXla1k5i2u5FvKIqapARMSoeSnIfsH2cmCP7FMXnUhQYEqs/Nv6tCerUli+YhKklQb3WDEgbh94FG3ihFDmSFGdIWk5diN+zH9WOsckUkt1KSoKKgC1yyvvZmGpZ+lzHZARMpwW9xwCn3mDF1OWbWw+KAJ09Sk5kIAzk8ydD0JAPvecNCkipRjd0+w1H9JiaJah4ktEwWCebKw1um/XrHmpxJOZKkyUJUnncO2gBsrVncaM0V0zZnjJPKCEkWLMoi4U+5gucZikhZcEAht7dunU/i0jDpwDcc2fNxbmOZGKzCAATMHxN6em8LKjEMyvdO4P11MRU9eGUVJDEXAJJO12Fomn1H2oDC4DDz7nXXWMOEKbAigSeGhMupLX0BAUcpfKRow3vCfFqPKQsLIc5cpFwC9+21vrDisWqWpKikAaHK1hqXbWw1EA4gxlqcgg5SSL2P3h5fpDcZgJYMUyJyluGuzEM+1iwuPPuI5BKESUoSBmCwWU+h0YjzGx6PH0Ov4hk88Ts8FwWAva/0JGmogQzSFgp6/718o3vE/ZTRTSShBlKPwFx/1U/0aKPi3sVqUKzSFypyfhLy1fW31h5xsI8IRKZ/U5joOjBwL2eCJM1B9+WFZS4IIBIHcbg3gqu4LrJAPiUy0gXJAzD/1eEygGZQysD1/27xOUriKZYQMoOQJ6nZifxHaz/nEdLM0JULcpDWI0DML+R6RFKqyWswL6E8x00L6QXISy2zMlg40yjYknT/MYVqARxHKcQSk3LAaXP5dyYkNQkjK5HS7m36RXKeb4iirMbaG/NfoILkKIKSTb3tbAWJLDex1iU4hENjqHeNkdQudRfTTR9Htr0gugmkJQhJKmuDZ3ufzJgaqIyaBRIe36dP8GFacSUgZFaXZ3Agdm8TygkcS0VM4hboWXYEg3Z9WGvQxyXIVOSQWKybK+WnYxX6aeQSyg5cAsT3/AIe0WDAMQUoFCzzhik/FuQOtoF02CxFspHMT4HJEmpUJqCXBT5Pdw2ukO8UnihllRRmB0s7Po/QRDjlEFusMH3J6bX3ivUtQtEpbvMSqxSokgAMrlGxtrAj+pyZSKIBMY4XxCJlPN8SelC1hdmU+rgJy2YiE60BAKgHUAwYnQvmF92BIdiIXTQkFiAliVd2Oj/tDejk+IQheVYUArKmyiBYl2DEBzfVouVAl1DIA5nZQ8ZQIJumxCQQczhpifkBbp3jyB4MtKlM+a4CbByS6hAq6n+mUqWQ7F2LabX7iOSMTCwo5cp2ANi+blLl7PG7ST+0zaTz4hcyalJWpQHMwD3BYagRPKmFQCbpFrjuGbV7Dr+UKJA0cBJcODdn0N9OkGSkqMwIRnUpmJT522dtBBFLmlfiEpw1MlfKpS3B1LWHb1cGPVSlExjZJIDdXD6dH6RYMD4Kq5vP/AE6wQlklfK4JYhRU1wIOPsRnz5uefUIlp2TLSVEB3Auwe/eMGJmaEiFm5mfqzhQ97ozuzuLGDU4dOngokylTFLcFKU5m/E7Wu+rRtOC+zOkpwHCpymuZpBf/AIgARaKemSgZUJCU9EgAegihMBHcaMRvmZHw77G1rShVURL+JHvKIDMLWHqdo+jYfDj6HDEnmH6Yiuj4kkTRyrHyIhgiclWihH5Xl1S0E5VKT5Ej8ob0fG1XKIyzif8AyvAjLLDiHifpVoEq8JlTf/slS1/+SUn6kRl/DvHlTMYKKT8j+8X3D8ZmK1b0gw4MW2OQVvs5oJvvU4S3wFSfyhTV+yCkWhSEqmozBncFvURc5NWTq0EJXGlFPiKKCZUr2GhKQJdUbfHLf8lCPSPZDNTZM6WbHZQN/lGrAR3IIBsSHsQGxKe5kyPZfUodjKU/4tfUQur/AGV1inyolEF7ZwNwf0javDEcMsQsadO4sadRzMNHszxBgPCQNHPiIJt8+kM5Xs+rFMZklAUk2OZNx5Axr2SPssebTI082nUzOKvgieqSpPhgqOjLSB9dIq0r2V4hlbJLHnNHTtG35Y7kgU0qLCGEAVMQlexmtykPTjMA6ioqNu+WHFF7HZ4TlXUy2JvkQdBo2m8awJcdEsQ44kPcI4lMzmp9jdPNCfEmKdIIBSGOr3cl4KpfY9QJGVQmTB3UANGtlAaL74YjuURoRV4AhDGBK5T8D0SAwp5atPfGfSw954b01AiXaXLSgfhSB+UEqU0DT6sjRoOqhBR4hPhxzINzFH4j4xnyfcyfMH94zDGfaPXLWU+NlH4QB9YEtUaEufoCor5UsOtaUjuQPzis4r7U6KQ4EzOeiA/10jAanEZk28xall/vEmOSpbmFNmrqMXEJpuLe2qYq1PKCfxLufQR9GcJTH0IOZpQMSz//2Q=="/>
          <p:cNvSpPr>
            <a:spLocks noChangeAspect="1" noChangeArrowheads="1"/>
          </p:cNvSpPr>
          <p:nvPr/>
        </p:nvSpPr>
        <p:spPr bwMode="auto">
          <a:xfrm>
            <a:off x="63500" y="-650875"/>
            <a:ext cx="1905000" cy="1333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0" name="AutoShape 6" descr="data:image/jpg;base64,/9j/4AAQSkZJRgABAQAAAQABAAD/2wCEAAkGBhQSERUUExQWFBQVFxgYGBUYFxcYHRgZGhgXGBgWFxYYGyYeHR0lGhcUHy8gJScpLCwsFx4xNTAqNSYrLCkBCQoKDgwOGg8PGi8kHyQsLy0vLCwsLCwsLC8sLCwsLCwsLCwsLCwsLCwsLCwsLCwsLCwsLCwsLCwsLCwsLCwsLP/AABEIALoBDwMBIgACEQEDEQH/xAAcAAABBQEBAQAAAAAAAAAAAAAGAgMEBQcBAAj/xABCEAACAQIDBQUFBQYFBAMBAAABAhEAAwQSIQUGMUFREyJhcYEHMpGhsUJSwdHwFCNicoKSM6Ky4fEkNENTFWODFv/EABoBAAIDAQEAAAAAAAAAAAAAAAMEAAIFAQb/xAAwEQACAgEDAgQDCAMBAAAAAAABAgADEQQSITFBEyJRYQWRoRQjMnGBscHwQmLRFf/aAAwDAQACEQMRAD8A3GvV6vVJJ6vV6vVJJ6k3BIpVeqSRuzwinK5XZqSRIpVcmq7HbcSy6rd7qv7r6ESOIPMfSuFgOTOE4llUDF2CDIqYl0ESDIPMUpq7Oxu0wyih3bmIzPAOi6Dz50Q4i4ERm4BQSfSgFtrg6tz1+NYnxa0hVQd47o1yxYy12KGF2QTHAjkf1B+FFlttKGdj420ji0zQ5HTSTBgnrED0NE1tYFN/Dl20gZgdQ4dziLps3aWWqPcGsitCAkgGvTTV3EBVk1WnapVXY6qBI019aWt1VdR2sZJbE0PY3bYE5TqDxjj1io2G3mF1WVjESSYOqeBHQkCoODxqvcIVQRqM2kCRoPPQVj6r4j4gC1HGZXcJe2tsZrJbQOv2ZieGscY1qXsvFllJblx0+lC94XCSVGpGWJMRM/8AFO3NrNatRElBPdmZjn+VVq+IMpy+Tx8/edyIS4q4hn5xy8xTWzkK5hPdnTyqm2LtNr1kF4BaYAHPX3jyJA4HoatcAT3ges1uae3xUDToOYvG4eIK1Fx2IIC5eM61bFM4qDjMPwk6imJ2egsAaYe9HjTtjFAyp0ptrHwqSRAckUoKaXbtV27dCjxqSRXbQPGknaot/wCI6r0kxVJtLbaWtAc78lGvxio2D3Ya8/b4r3iCAgPAHUT5Us15LbKxn19BJD+vV6uTTE5O1wmvTUbHDNbYLJJEd05TPnOlVY4GZIvD4xXBKmQCRPiONIx+N7O2z5S0awIn5kCg29tm7YUaZcskp0mQCVmeU+o61xt6L7oFNgMuUBi3FjGpCjRaQr1viKcDBEH4meJb7H3ivYi4wWyqInEs5nXhoBV6O05lB6E/iKz3Zl27h7rXF/w2BAmM2vBSOuaNeB8Kj4ffs2WbEYnE/uhpkRQQxGYBEWfenmOnSupqNuFfOTBpYRw3WaS6Nzc+gA+oNVe1sNhrixiG7oMy7BQD1zaRWZbR9qmKxzFMGUwdkcb1yGuHxVRIHkJ8xVde3ew1wFrjYnHXyJzOxifAAkgetOnBGIwRmGuI3h2XhhFnaXZEa5Uc3h5ZYYfOoTe2K1bIH7RavLzPZ3kYDyK5SY8axjaSlGIAVI5aVWq7Txoe304k2jtPpDEb5Ji8MxsXA6HKpI0IY5iyMvLuhTx+1VJhT3yzarbBcjrHur6tHoDULdzDHC4VLOkyXfxdon4KFX0qt3x26bYw+HsuLd3EXVJc6BUByLn46FmJOnBaxLazqdRkGOK/h1kd5a4dDcvAnMSe8SCevP1o4ub1ssAi2pPDNnoDw21buzrot7RQIG0F+0S1tieBf7QgSfwo4bZqXLRZQrkoShmVJIlSDwjhrT9VDop28GZ6LtBJ6yRe2ziGHdRDKkhhmI+Yio+zreIDBnuu8z3Z7v06T08qnbCsOthVuAArpAIYROhnnpU/sxmkcqRse2w8tL7c+aVtyyCf3haJ0PH+6q7bGFYRbBIBnx0NW5t9oWHLhP1p9bKqQTqw4c48qUNXiD+Z2CFjdm/cAQuy2ftSAuaOAA49NT0q6W1ZsrlRZI5AGPU9epOtWeKcEak+XCqnEqswRx0A469OMVxqhWMLK7AOkq9oY92B1KjkEJHzAmg29svE3HORXInjqB6kmj+9hSBPdUD1aOi9Kbt4pTcCkwIkctBrx50DBU5MGyZ6yDsLZV7DSWvFuEqOGvgeP+1EezdpgHLc0zHSYk8Dr8ai2IV5IJgGTJgjjz8qB/aNvQuHu4dcq3FKFiQcrr3yDDQRBg8uI8qb0z2B/uzz6QqKfwibEscqqMdcK3AeIoB2RvQmItF7eKvqF1dXugFB4jLw8QSK4u89s6DGuZYLxBiQdSCkkaRI6ivQ+MR1H1hCoHUw4e33pqf2i5ZaBHM1ne2NpNh7Za9jIA90ZUkkajKAsnWKr9nbVvY2A1/92SFIJWScjNIECBCtFVfUEcAcyYGeTC/a28vFMMva3PXKPxqhxWzsWwDXsQ3aOwFuymi5uPeiO6ACTx0FXGByWVyWbcDmZkk9WJ1JqNhcS965n0gAqnSJ7zesADwHjVdrHhzknt2kUkCWey9lWcOBwZ+bRrJ4x0FTH2oWMKPWk4fCADUyaWLMGmkQKMDiUkzbu8aWbTFWVn4Ksg69TB4ChlN/ruQLlUvPvjz+5/vSfaDeBuogPuLqBpGYyPkv0pncfd8XXNxh3E0826eQH1FZdllr3FEMVd2L7VmhNjEX3nUHxYCm2uKwOVxJ5gg/KadTDKOCqPIClHDqeKg+grUwcYMalHiMBbtuHvXbcsAo7TKs68pPGSOHWpp2ZI0ygeAqi9oWwVuYR3S2rPa74UrmkD3wByOXWRB7ooA3c3yv2FBtvK80cllnhpzHp1pM2JpztK4ECzhDNE3h3VtPZdnYgIjNmEjLAkmAYOg51814rFNdIkns1nKszAJ18idJra9u7228dhrlsq1u9kYIAxKsWEESInSdCPWsOsgzHDXWfxoilGO5ZddrHcJKwmPVSO6WOsLJAnkTH0+lW1zePEXl7MM5Gv7mwOzX+ooC7/rWpO526wvZnug5Q0BRpmjlPTy6itDsbKAUKoCKOCoMo9Y1PmZqNYF4hsTHcVsXEgSbQQeQB+LEmpm5m71y/jLYf/CtntLmoPdUzl/qbKv9VaTtDYII4Sah4LZ7WLbBV7zmWPgPdX5k+vhS76gheBLhRLXF35J/WvOs12/jjc2nKhSbJRUR4h+zglddCS2bTSeHGj/Z2aVzCCGE+VBW093Gu3GbL7zE/Ek0DSeViTOvzCfbe+Yx1uLqBQsAqJ05EQeGv061RbM3+xWz7F3DWSjKrZkd1zlEYwQgmIkqYII1aq3bGEbDlZJbMvvHmNIzfxAyJ8BUbY1oXsYltj3bgKN5MCDT5bHmgsdprns23pxV3Dt28Xj3WWAFcC5BXOR3Yy5mJMRKjUmBoKtI4QSBPh4TWa7iYxU/aS0Am4vgPtQI8J+VH7YoC3PwHU1lF95JncST2oUQNBUXGXyolRmHTn6cqh4i7HBtdIMwJ6UxZxhcFZEjiOnmKXstA8s5F2tppc7gDAjkQdI60uxjkYdxl6cIPlrqPWhzaf7p5nU8xI8qIMLfW6iuNTA156aa+NKpaxJB6ys7eEgkfEmqe9jERyHC/wA/HKeJ8tKsxfOYg6jTwIob2viAbufum2oMkzrp0jX1odxz0lHPEssTjgzonaW9e+pJUyCI7hHDWdOetZjvhiRiGe3bUE2XbU6swBaQp5ATw5xOh0oyxOwr+OuWrhC4W3aEKYBZoaQQoAnlHLQ8aI8NsHD29Sgu3DoXeBJ/lWBTVCish88w1Fblt2J87W7pBkH51cYDEk6wQ0HXLpyre02XA7lhVHEZLaL9BNIOcGIYHpr9Kfs1X+pjrUrYME8zF9l3We+vbd8iT+8BYL0MeBjSk2t42sYlrsd7M2jCJBnkOHpW122J4jw1/GacxOzrZA7S1bM/eRfkYqiaoHqsA2j/ANpmNrfC/i1C2bREMM8NoVM6EwMo60d4JgAANNOH4VJw27Ni2P3admGObu6gk89fzpw7NK6jUdR+Ip+m9GOc8+8oaWXkxdvEHrT9rEmahZKetrrT+YLErt+dmuLyuEzdtCEgmFYRAjqYEeRox3f2YLFlbfMCWPVjqfy9KnMRXraRqaClKo5cd4IIA26O16ot7GAaA123ihGvxo8JF3rscaAd7dzsPkuX7Tdi2jFABkZuEgDgTpw+FGGN2mCO4M3jwX48/QGgLei/cFxc9wm0/BAIAZdZA4n11pLWOFqJxmDtA28wNw9wrdUBSWDDTxmIiqPbu7Zd3u4f94dWe2oJPvEFl6jSf1FGmxtlN2zX9MgRyoJGbNqoYDiB3jr1FdxuzXtwLBK37UNbZYBDaSh5EHXQ6aeNKaZ/DUbu8PpNMXrJEqfZptZWQ2GIDqSVB0JB1YAcyDJ8j4Uf2xWTbx4xb7Zrtj9nxSe+9oG3J++9r7J5ysUjZ3tCxdnQul9eXaghv7wQfiTR7F3HKwu0rwZrxtUs4QeVAOE9rPJ8I8//AFuG+RAqWfa5Zj/tsQT/AEfXNQfDeQkQxbArUPEYJelBWM9rTkfu8Mq+N26P9KgH50N7S3ra/wD9xiLlxf8A04dezTya441/tbzoi1NOcR7fbaa3r/Z2u+LQIJBGWZ7xnhA0E+dVmydn3BafFWyCbLI0feAYM0eAga+dRTf7Y5ERbVkGSizLdC7klmPmYHICiLZbsFIPBhAHhBEV263w1wI3RpDYNxnNr3M4FxPdfvgcdG1AMdNQfFTRbuJvc1y0UYf9uoymdSCW5dABGutZjs/bnYF7TDNbzGOqmdY6g6SPCR42uxduvg3L2Ye25BZTBmJjWJBEmgWUFVIX9IhtwxM2VcT2raqwYiYHdPqOBprFbJuGSWykjVfDzHhSNnb7YcWbbq2a5eGg5yOIYnhB/Rr17eW06MywWBhgTGUxPeI4DxrKakdW6yx94JbybUvdqELLOaR01I0jpV7gtoNYsjNpcUkmASCpOq+McaD958eLjklI090yD5g8CKjLvVkw2VkZxJksS0iZjy8J5Vb7OWUYEW7w0G9Fxu/lAX4TH3Zq52Tg1uILjL3CcyqRzB4nwkSKzS3t5cS6hIGqoQSBAMDQdPCtKt4hjcSwhUDugzyU6SOvIRpVPAKsNw5jOnUE5btLSwxuNlT1Jq9s7KtoJIzEay2uvUdKTgNnCypVRpMrOpk8ZPHjSHVz3sxjhA0+taKIKhkjJjDubDgHAkTF7cfOQmUKOZEn61Bub0soYugdlErAj158ulMYtMhM6TUC0jEsF4kcuPpWGdbqDbgnv0mpXpaduSIm3tk3+8YHQDgPj+NX2xdpB/3TwQNVJg8OK/rpQtc2RdtuD73a8uBnmafu2biKHAM8PXhUra2q7f8AP8ozdRTYm1T+XtLHam9Nk3cq50NslSwUMD5DNw5zE1Pw+2V98HuCJYiNSYylT1oMw6KQwc5Wza8J4z+Xxoh2YqMHRgGBUGOOoPHz1phdUXtAPGf6IvdpFqTIzLnE9lcGZSFY9OBqGggweVNHYZVR2bFo4A8gI08daXsu8LgI+0rEHzBIIPwrYq1TqwFnSZbUqR5YG2t5Xw/ZFbru10p3nJMqDB7O2xiJMDQCBoTRxd3tRmyGVbkuVjPkQIrLdgIbl5iwPdEnMD3QugOvD/arXF764TDCA/aP923DHyLe6PjR6Tb26TKpzjmHn7aze6B/UfwH5125cFtTcu3FAXUsxAVfU6D61kG0fahiACLaJYHIvLv6Ly9Vigba28F6+2a7ce4eRckx5LwHpTiqepjGfSbXtr2v4SzItZsQ3Ve6n97CT6A1m+8ftWxeJkBxZThltSCR/FcPePpA8KCXcniaTNFxnrOYmg+y/a+V8QrfbVI8wW5/1fKtXs7MW4W5XNNNeOvxBrAd08abd8fxCPXiK2DYG8jNetAlQVPEmJHHLPmBFZeowLvN04m3pUJ0+U6jOYUb0bpWWwTdunaNbBKMPeTwVuY4SOFYHjtliTlbnz/MVtm+O9WdMgEdfeHTQg86zDFoCTVLdSBZhOghdLpC6E2dTA69gHHKfI1Hay3CD9aKbmFA5mKjvYE0ZdVOP8OHYyp2fsW9eYKikkmOn1rUd2vYnKi5irun/rT8WoV2XjDaYMOUetHGH3+LW4bugCJk1cahT1i7aN1/DIm9WybNhAlkBVGgAHzJoQa/l4VYbd3g7VoHDX18hVaNk4hx3bNwz/CR8zApNvO2TNSkCqvDQOx7Tcf+Y/Wk4bGMhlT6VfX9xcXJJtZZ6un4E1Gu7mYleKD+5fxNagtqxtLD5zzbBixYCWez97kZFtXFCqI73QjmpAkU5tTDPdE2mtvI1ZWgk9cp4eVD1zdvED/xMf5Srf6SahXLb2zBDIehBU/OhihM5Q/zO7+MOJfYMXbbKLpJRdQrSRPTXSp+N2uHGp9BQsu1Lo+23qZpQ2vdHBoqPpyxyZwMg4ltgLxGItOqGFuKSY6MDW37GfNiEuiSGtLw6g6yZ+6R8+lfPC7SuFhLE6j61su5e3e6FYSwIKiePMqPmR69aU1aFSpkUgHibFhmkRxIp0KBx58vGqbZG0Q0sveB4Hhr0jkaXtjagRJzFCs8BPqfDnXfFVELHtOiss2B3kzE7OV9IHD9a0xhdiC2ST3jEDTgI51Sf/15nurmgCWOk+nWrHA72W30f92fkfXlSS36KyzJ4aNtp9SidOI1tq2V4aGRr08Z9KHcZfLGT8aOcTbFxGytxUwwgweoNBGL2ecPCkl0j3iNU0J7x6aaGlPiVDkb1PEb0Fy5w3WVWMwgJ7QTIEEATPQjxGtXG7uDdiCFKjlmETTK2I1miLd9S4Ib3eXWs/RYssCNn2j2ruIqOJa2LXdn3Tw/ChLadg28azZ4Tsh3QIhsxPHgZBn1o3tKAMpoH34wrPftIoJ1zAyBHdca9dD8xXprVGzmecDEniYltXeG7fJ7a6WH/rtgW7fyAHyPnVTdxke7C/y8f7jJ+dRSSfz5Vzs/WtYCL8Rt2mmiKmWsKzsFRSzMYCqCST0AGpq4ubjYtVk2T5SpPwBqjWIn4jiWClugg2FpS2qP9leyHFXUzs1u3I0Qksx9F0HxqJt32ZYzDAvkF5Bxa3JjzQjN6waGNTUTtDCdNbAZxBG13SCOIII8waNtnbVV1B58x0NBkUSbPg2sOYgZntMRzJMqx/uFC1lYdQZpfDLijlexl/e2kW95ifMz86rrz+NQWxQkrIlSQR41HvYnxrMWkgzfLrjiS3u6cDHlTDOOc1Au4vugdP0eFcwge9dFu2JLHTkAObE8gBJJ5U2tPESs1IWWFtixCoCzGYAEk+g5UXbI3IJUPiXFteMZso/vOreSA/zU7svAWcHbEgXHYaA6Z4+0/S2NIT1MmrU4xhlunVncKLrwSCeVtToAPASOo4Uq1g/x6evr+Uz31bsdqx/C4ezZ0sWCx++w7MH199vVvSlG5iG90ov8i/jBNQ720bpxK2lUdbty4cxUDiQphdTlUE5tSKdu7YuO0Wyqk+4oEzropPXjSjgnHvO10u+ST0nsTgcQw/xyp82H41XDBYwe7iCfAljUq9skuCcRDEGVEQRp3gxHETOnlTOH2XahlgQ5k8iug0B5cPnXAuO/0iV2pWpinXEav4PEjV7aXBzkAfUVxbVh1K3rT2+oiV88rStW272yQt1gb1wBmJVA5gLAOWCZky0H+E0RbR29ZwwKBBB00XUwCddZ66mrBccg/LiOoWsAxzmZxtX2WWrqF8Own+GfnaM/5D6Gs+2hupibLZWtM3QorMD8BI8iAa1ParQ9u/bY2+0HuhjAMAxA0E9BzB0q72ftUXVjEAE8BcHvL0zEe8PHiPDQU3Xrraxz5h7wdmmB7YmBX9n3EEvbdR1ZWA+JFF+721O6jA95Yn0jWtSxmGB7jMCWEpc0IcH7LTx9ePnxzXerdg2M9+wMqrHaWh9gnTOv8BMacp6cCLrU1X3bDB7QNmlKLuU5mjbD3qVoJbLcI7xAkORoM6qJ/rUSPtA8SneHbjPBC5gByIYaeK8RWVbL20G0Jhvr41e2NqlSQWIPnM/geWtCvrbG0iU09/hOGAhTsrbk6MfOfyq//YA+qGfWgRtsI0ZoPjEH48fnV1szegWlKrIn7RMx5cqyLdGScqJtf+jWwyOD9Id7Bsm20ZjrxE6f80QXMIt1WS4gYGQZHEEEcfImgbd7fbC2gQ2eSZMwxnqSTxP4Vcj2mYID3yOOndn/AFVr6NFrrCsZj6mwu5YSxxO7ikIF7oXThM8I+FTdm4Ls56nTy8qGb/tXwgGhJMcyB9JPyqvve0hHHcFw/wAq5f8APcgfBTTNdFa2b615gmtcrtY8Q3x20EtgMzCOEGNTyiss3q3uN24VttlVSZueB+yPWNPDXoIm09sXcQT/AONT0JLEcIa4dY8FyjwoK3nxyq9uzbOoktHAaaCOv0+NMeEXODBBsQX86VNImif2dbsnG41Ey5rdv95cHIqp0U/zNlXyJpwnAzKdYdbj7pfs2HW86/8AUXQPNEeMiAHgxkFufeA5GirEbNKAZ9JPKip9i28sOodpDFtR3hqCI4QeFR9r4JLlh57pAOVuOUxoY515/UVmxmZjz+0fqtCgAQcweM7MzyQwfLUa/P4VfbHxS3Ga3HETPQj/AJ+VVdhrUIq5dBnaYhnIyyZ8JMU4HFrEG7bPEAZSNDHDUHTiaSotWthk8Zh3XcCOhlRvx7IbOJV7uH/d4iCdICuRyYcATwzD1msVtW3tresupR7bB8pEEMNDp/bW+Xd/wlwLA0Y9pJ0CxJb5UOb6bHsY8G7Z0xSIdIK506GeIngeR0raGprKgDp/yCrqsrYMw695jO8BIui4D74nT0/AioH7c3OrfatomwAdDaYqRzGvP0j4VQxT1QDLg9oPUs6WEg9eY6cTNaJuHgksYZ8TdEm6rZQfuKwUePeuBtOlsUEbO3dvXk7RAAmbLmZgoLQDlE8SAQT0kda0bE2stmxaX3VW1bbTnbtk3PQuxNK61hs8MHr1/KBSw53GN4R5LX78kHlwzHXKo6D8PSqbbO2XuX1YsCFAgAQqfwgeVTdvv+8FtRCoIj+IgFj9B6VT422FUaDzpCoc5Pea1dKHkTSt29iviA964QguKoAEEkDmeg4GDrzr13BLYe43bEAgqMoy5SxCyHkmdSP6uVTt0LsYFNeCqP8AKT+vKq7HbOfE91RIzrmJMCAysZPkOApKyz70KIQAkEZxG1ZrNoh7mdiYVX0OkAsX4STOhjhxrmIw5zKU9QTAjrJqXtbA9llykwFEHyHH5V7blwPgWfR2QK33SGzAaEcAZOlRDvPExBSLnYP1Hf1g9vNcZLOHxVtnW4xcMhHC3MAhTqDMf3eGsBMdduMHVcyMs5pEaaakkazGnGqzF7x3S0sqsOaxw6xz+dEG7XYGyuUFWJYlMzFfeOonhpGlPMm1MkCaHjnTV+QZju81i5dwy2rS5lDTKiTpBUAcRrmn0qq2BjbucWrwZG+y7ArJ5Bp016/Gi+3dROvXl+HDlTF3aeYFeWskiYBGpI9PnSofy7GH6zmite1fMeZYYBA1s2X0EnKeat0n4VV40dspVjqJtXeptsCCfOJ+FUmKx5tIkMxBXVi0ksviPAVC3n27esYcsoyXMQ5UvzCdmrQvTNn1PGNOdUp0rNYMGOXEVqczPbgyuRMwSJHODE1ZYPaxAg6iqeaUrV6l0DDmeehIMYDzipeGxrjQMI6Ghi1iPGpKYoUsacdJbMIhiSxgqD8DUlMn3BP8oqlweOHjPx+pq7scPeHwFdAIkEk2QJ0UD4VZWWPOB56/KodheZOnUkAfGaZ2jvTasjuFblw8lMhf5m4ei/Gu4J6TvEsNq7SGHtG4wkkwikgSY6cYrOlZrt8u3FixPIc+FTuyxONuAwzltBoYA/hHTyo83Y9lZ0e+Y090QTw+A+fpR0TEqTMvdYNbP7CHWzZuXG07e92WbpkVCo9WusPhWSOgIjx/5NaF7Nm7TAYrDAxctOLy+IdQsjya2v8AcKXutIQsO37Rk0bWHoZu+JuiDPHpQ3jQ90hBI1BiY4Eceo6igvd/efFYvHIHBLZAJUQggwzuOU9OpI6VpeO2YSQyPljipAIPkeIPj8qyra7LyWA4H1EMAKCATyfpI2B3ZsWkyZcxbUudWmZ0PLwAqguYG9bZi7Aqc0sAdDPA6yBHpVkdsMocrxSQTxAI461W7P3oRULXW0ljmOs6kEec6RQGaq3AxiGrrtBJ65ibW6eHa52hzM7EMRJC90g+6ORgaHrVFv7vkLF5bVkAXAFbOUnP3wDaDRoMuYk+VFG7W27GIJa2MrE5WB4gcRAngaHvaK9trgtgAuxGXu8p1M+AmiISuCRx0xLsGL7XyMDvM53ywyrirgH/AJra3I8SCG08SAaAyKK96to58VP3AE/XxFDu0LcOeh1+Na+myFGfSKX+Zc+kOtz/AN5stwNWw+Jzn+W6igH422q/xIDCRwkXF8iuV/gSDWfblb1nA3yWXPYujJft/eSeI/iB1HqOdaVi8EiZHtPnw90Z7F0ahZ4q30KmkNbWVff2MVU4kfY+At4i/dzBS7ZsqsJ5sZHU8Rrw5daGt6N2buF1Y5rZYgNrIHVh9kHrOpq+xttrf72yIuIQxUHvAcGyHmrAaeXWQXcB7RUdlV7RYKIKgjXTnI4TrMnlQqy2dwGRNqp8gYj2xNqMmGAIhIEGdWiBC+h+Joyw99Mi9nGRhmBHQ/j+VCGAxmGupdR0FssmdFDEiYIIU9AYMH7x6CJOAuNhCMOTmttcyofuE6n0PHz86RvqJzt6xkhW7cwg2tbRrTKdGKnK3NSRoZ84oCxF66bXZu6oCFLqe7ImZPkQDp8K07DYRBqRm094ieMRy4+HjQhvTs226vNsSVbUaHQSOHjFcqVqiFfv9IOpkJOBM9xWIU92F94AEDX1PlR9upse2LY7ogzBOusmYPX8qy3A3zntqR9sEnw5ia17YGNXslUR1jmDOv4/Cn9UPDAEq43A4Ei460tu4Rrl0g/WfrVXdvgO1xPdK9eIYEHTh1q33lxKlSOnTnI/XzoQw+JKoMgzXbhKKoPEEECAeQ1M/GlaRvEW+wLkWLxiR7Ya/ltjiGMwdCSOXQa/OmfaZdAGHtDjD3D/ACnLbt/FbRPqKNdj7ETD2Zfgv+I/3mOpRfE9eSgHiTGUbwbTbFX3vN9owAOCqNFUeAUAVo6MeJbuHRf5ldZZ5MdzKYiuU8bdcFutmZEaiuhzTmT9f71zJUknhfNLTFNyFSdn7Ge8TkWQOLcFX+Zjp6caIMLsKykZj2rEgfaCSfuxqx8yB4VRmVRkzhYL1lNgNn38QYQFtYnlPSevgJPhWjbreyPUPiD45Y/A8P6p8hxoz9n+yIs9qQsPGSFUQomSCNYJ5acPGaLrdmrVkMu4SA5GZV7M3dtWVhEC9TGp8ydTViuGipiRXmTWiTs+Vuz/AC/Xyq53P28cFiUuxK6q6/etto69OhHio8aqSRz/AENKQQR00+ngazjyMTesQEYm9bLurZP7Vhv3uFu945Rqh+1K8ZGsjiKKtnbetYhSUYGIMdZ4GsG3Q34u4AkoO0sk/vLBPEc3TowHxFaPgcVZxqtf2cyIxALAnKSZnszGqmR0g0myNTynQ9ok4DHbZ17GKxO86YNLnaKc/HITEy0Eg/d1nnzpO62x7V6z2gVcjlzDNniXMhRMATMTrVPvTibd60e3Xs7gXgRJU8IUjiPqINWXsw2daXC9rnzueK5hCkaLKnnA4+PwTrOUwe00LGVatw/FI+1NwVYscLdNluAXvQTzEg5vrVHtPCrsuzca9e7e4FCW2iIkaogk8/tdBRptreFcNba7ddRodRy/gtj6txPKKwDezei5jbudtEHuJyUfnTWmqa7g9O//ACJ6jWOwAY5kFbzXC7HViZPmdal7Vw57O3c5Ef8AFMbEt5mYeE/D/mrr9lNzCsI1SR/aZHyZfjWjY21x/es5VX4lR9wfmIL0Tbn703rDCwLpS1ccToGyNBAYBgQJJAOnIdKGq8KYdA64Mzek3PDo+ZTdIvoJBhFt3Fn7jIYPkRBqo2huOLlw3cHcVm1lD3GPmh+14rp4Co25O8ov2wjn96gAM/aHJvz8fOiS4qseat1HH1615x2eiwgxmuwg5EBNo7u4pnto4a24YyzSMoiZLDyPy4UR3thG2EIxRJQpmFwAZoIPdMkhoyifHU1dHaV5BDRdUcjB+TfgRVdtDaWHcRcssvPuMR8nBX51De7Yx0EfTVDOWhNht7bItd+53+YM6dBPA+Yqh2ztIXJyEw3OI0PMVRYjE4Nlydtdt6zBtKfKSrgGJ00qThsbh1XKMSWA4A2pjym7VLEZsH0jVdlCDIzmRMZu7auCVXLcGoMxJ4978/wqos4q5bYiSCDBHQg0TnamHA1vsfJLa/Mu30rmGx2Gmbdg3XP2mJb/AEhV+dXXfjD8wi6tBniV1hcRiBlVGZjwPAfSTRDsrd23hBmvP3+GneY/wJEhB14k+FOWsbfuCBlsp0UD6DT4k1ExmLt2/dOdubsZOnKfwFUbIUgce0C+p3nA4Ej76bUyWGJ7kjJbQfZDcTpxYiZP51luUfD58flw/wBqud6duHEXdD3EEDxP2j68PSqOT+udbehqNVfm6nmY+psDvx0ESydaQak4bAvdbKiljxIHAeJPADxMCj/db2SPdh7/AHV+7qB+BPyHi1PRWZ9gtmXLxi2paOJ4Bf5mOg9aJF3P7C0t26BeZiALVtxpxMvl78COg4jjRpvTua1gW+xLZFI7g0XzyqANag4bAPnUwUYmFEHz0/OldReauggrHK9BK/Yuzr2IYIqWmAHdtiUygmCGtr04H4njrpmzPZ7ZCzeAZ+YB7o6ECAZqJudu5dTFNfIKoVPHixaYjoBJPrRyi1SivxPvH/SVRd3maM4TBLbQIihVHBRoBz0HnUhUp0JXctPjiMRu3Zp4W68KcQVJJ83b67snC3pURaYyP4T92enT4dKHM3KI/XL8q+hd4d3FxFpkYDUGD0rCdubEfDXmt3J8OjCePn16UpYm0+009NeSNpPMr0eOEjp4evzpFjH3sNd7fDubTjUldJ66cCJ4g0qev6I/QrmTT18/P8DHnVVODCWV71xD7ZvtVw2Kt5NoWuzugf41sEq386DVT4iR5VGxvtLw+Ht9ng7ZficzDKgJ5hOLHhqfhWc4nB5dRwPyP5U2BU+yUsd2P0mczOnlMmba29fxTZr1wt0HIeQqsIp4rSCtNABRgQJJMs91G/6lV++CvxEj5ii7ZVoC9dQ6B1zR1I7rR6FfhQRsu/2d62/3XU+kiflR5jIt4q2/LOUP8r6fUqazdWPPj1B+Ym58PbNR9jmAGNw3Z3HT7rEfA0xFE2+mAy4jMODifUaH8KoBbp2mwWIG9Zlaivw7GWJwuLe04dGKsOBFaPsHfZL6hbkLc6HgT1U/hWbtapvLVb9Ol4w3zgQcTaGxXMN6HUfn86rtoYwhCcuvUax6GKz7Z+8161oTnXoePoatBvipHeUj4GsptA6HjmGWwSWMGt3vOTHgpry7LtKZILL6j8KqsNtwLPe06a1JXeJevzopqtHSWLiXuFNhfdta/wAv4mrjC40RoAvnqfgPzoIuby2/XwqLc3gdtEB8zVfs9rS3irD7aG3EVTLT4EwPgPxmgfbG8jXe6mi845+HhXsHsDEYlhMnw4AeJ6Dzo73f9kZaGumF+6JE+ZifSB503TolQ7m5MG9xPAmcbP2RcunKiFjzjgPFmOg8yRWgbt+yZnIa+dNDlEx6nQt/lHia07ZG6NqwAEQaeGgPUDr46nxNX9rDBa0AuICUWxtzsPhlUJbXTUGOfXpPjxq47OKkKtJYVacg7vHty3hkzXIy8xz16DmaBr28WIVAe2S6VYOkBdcokDMo4EkAidRwNadj9h2b4i7bVx4j6ULbX9m1th+5tqNQYlhzBpLU1u/I6ekoykniN7t+0oXklrQ4wVU6oTrAnivMcOlGuExSXFD22DIeBHhoQehB5UH4Tc24HBe0i5dBk48Z4lhI0A110o1SwAoCgKBwAEAegqmke1id4wPecr3f5R8HWutXLaGnCKehYgCnUFNTTiGuySPdsUFb+7mrirJI0uLqrcwf1y6UeYhdKzjf/HYpby9m5SytsFirAakmc+oP3Y8PWg3WBFy0qz7BumKYuy1tmVxDAww1/uHpwpnNHHWDH1o02xsj9pti4DnuLMEAjtAJkQfeI4z+dBdziZ5x/sfl8qWUhhkTVpv8VN08FBBnXr+dQr+HKnw61NU/EfKlMgcR1FXViphHpFq479pXUh0p57ZUweNIuGmQczJIIODGYo92lN3DJcHF7St5Mog/5loEFG+717PgQOdt2X0aGA+ZpHWjAV/QzU+GN52T1Ef3ttC7hrd1RMEGeoYT8pHwoMCGjvY1oXcE9o8Uz2/hqpjyIFBOXWOYOtU0TY3V+hnPiKcrZ6iIFn9RTVyxUxR+v+a448P1+vStCZcg/s9INmpRXrrSWNdkkXsq4LM1Pwmz3umEQtHE6AD+ZjovqRR9ux7K2uENe4dIIX8Hb/KPE12cgNsnd57zQq5j4cvEnl5mtO3Z9l3BrseQ4fHifSPOjzZG6lmyAEQctYHyUCB6CiC1gwK7idlPs3dq3aAyqNP1p+fGrlLUU7Fey12ScBrorwFKqSThWkqtOGk1JJ0Cli5FIpJWpJFNcmuhKSqxS89cxJPdoRXhdrlJucK7JHg4pQuVDzUtZqSSZdYAEnQDmaqsZs1b4hlAWeaglvQ8B8/Kp+J4p/N+BP1p65woDKLPK3ScgBtL2eWgxu27l03wJWWXl7qCVhV5QBEGsd29h811zl7O6pJe1BAPHMyg6gjTMvhm6x9Ft71ZT7QrC/8AySd0amxOg1kgGesjTyoViBCMTi2NW4KzMMuvQHvDh6j415UiRyn9eRp68gzcBow/CuYhdR+uZrmJubh1x/TI+Jtzz1H6j9dag3BVwFE8OPH5VExCCeAolZ7RPVKD55Xg0W7jXZF+0eaK4/pMH5NQ1kHQUQbkD/qf/wA7n+mqasZpb8pXRNtvWXO793LfvWzwdQ8eRyt66g+lD28GE7LEOIgE5h4A8p89KJMAo/8AkLOnFbs/2mou/tsduug93p41n0NjUD3X9pp61Qam9jBTPSTdp1lHSuWbYLLoPeHKtmYE7g8A949xZA4sSAqz1Y6enE8gaNNgezJrhBuElY6FRPlo7D+yr/YNlRi2QKAqW5VQBCnuaqOA4nh1rQNnKNKi85kkHYW51nDqsKCRwJAgH+BRovnx6k0QpYFKWnlq8k9aSKfmmlp1KkkSa4KcakJUkncprwFLWkNUknQaSRSkpZqSRoClrXjXlqST1ymop25TdSSdVa8yV0V2pJOBKcVKSK651qST/9k="/>
          <p:cNvSpPr>
            <a:spLocks noChangeAspect="1" noChangeArrowheads="1"/>
          </p:cNvSpPr>
          <p:nvPr/>
        </p:nvSpPr>
        <p:spPr bwMode="auto">
          <a:xfrm>
            <a:off x="63500" y="-857250"/>
            <a:ext cx="2581275" cy="1771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2" name="AutoShape 8" descr="data:image/jpg;base64,/9j/4AAQSkZJRgABAQAAAQABAAD/2wCEAAkGBhQSEBUUEBQUFBUUFBQWFhUXGBUUFRUYFBQVFBYWFRQXHCYeFxkjGRQUHy8gIycpLCwsFR4xNTAqNSYrLCkBCQoKDgwOGg8PGiwlHxwsLCwsLCosKSwqKSwsLCwpLCwqLywsLS8sLCwsLCksKSwsLCwsLCwsLCwsLCwpLCwpKf/AABEIAOEA4AMBIgACEQEDEQH/xAAcAAACAgMBAQAAAAAAAAAAAAAEBQIDAAEGBwj/xAA8EAACAQIDBQUGBAUEAwEAAAABAgMAEQQSIQUGMUFREyJhcYEHMkKRobEUI8HRFVJicuGCkqLwM0PiFv/EABoBAAMBAQEBAAAAAAAAAAAAAAIDBAEFAAb/xAAwEQACAgEDAgMHAwUBAAAAAAAAAQIDERIhMQRBEyJRMmFxgZGh8AWxwRQjQlLh0f/aAAwDAQACEQMRAD8A4eNdKwpVsaaVLJUGT62MPKgfsqmsFW2qQNZlhqtGkw9EJBVIkqQlpbyyiDigxIxVq2oAS1ISUtwbK4WxD+0raPQQerkevaMFKtQzhaj4ZKTRvRUchokhNjTHsUtExyUkjnq9MXRqRFOOR4r1CRaVjG1hx9FqE+Gy6daXzirZMfQcuJvQsZGDK5HoSV6sdqHdawZoQNNJQkho14qqaCiTEypTFrrVLQE01/D1v8PRa8C/6TIn/CVn4GnPYVsQ17xAl0KE38PrTYCnfY1XPHpWqxmWdFGMWyqJdKllqUS6VsihY+uPlRXlrRFTaoXrDWkatW7Vl63evA4MAqYqINbBrwxYLFFXoKHDVYr0I5SQYhq9GoFZKtWWvYMbQcJKmJaEiuxsASeg1ok4GQcY3+Rr2BMpxXLJdtWjJVWQ3tY36W1rpti7lSSWaa6L0+I/tWpN7IVb1FdS1SYhw+GeRsqKWPQV0eD3EYi8r5T0FddgtnRQLljUDx5nzNZLNTNCjycW39Ssm8V7L7nnm3t13gGYHMnXmPMUhtXq0vfBDDQ6EHga4Hb+xPw8mnuNqvh4Ut+4u6Lq3Z5J8/uKMlRMdWXqJNYdVIr7Oo5KmWqBasHI1lrVqwtUS1eCJVRiTpUy9UYl9K1cib35GQjfSsL0NHJpWzJTMEEbfKi0vUS9UmSoGStwC7QjPWZ6Gz1sPXsAeKEZ63nofNUg1ewErQgPU1eqI1JNgCT0Fdlu97OJ57NL+Unj7x8hyrVBvZAz6mNazJ4ObhUsQFBJPADU12mwPZ5LLZp/y16fEf2rudi7qwYUfloC3Nzqxpsaoh06/wAjkX/qk5bV7e8XbL3dggFo0F+p1J9aPeJeYFaMlVsadlR2RyW5TeZMraBL3yrp4Ctl+laY1o0lvIaNNVLpU2aq2akyaHRKitA7W2YJ4ih48Qeh5UX+MW+p4eBqQxK9RSVOD2yMjNwaa5R5PPEUYqwsVJBHlVRNeujZGGmJ7SNGJ+LgfmKDxPs6wre7nTya4+Rpiok1lM7Uf1iviaaPNsRs8rh0mJ992ULbkvO/nf5UvZ69N2nuUphTDrJbIcwZhqbk3Fhz1rnMZ7N5kBOdCb90XNiPHTQ0t1yWcrgdT+pVSXml3ePh2OSZqhmpzit1MTH78MluoGYfNb0sfDEaEEHx0+9exjkrV6l7LyDlqonbSjGhoeeKtQq2bcWLEk0rZeq4hpVgSnM58W8Gr1lWiKprBWB7lIFTVKIWCnuwtzZ8Se4tl5u2g/zWc8HniKzJ4RzqxV1O7vs/nxNmI7OP+ZufkOdeg7D3Ew2FAaS0jj4msFHkDTafebDx6NKgtyBv9qfGrvI51vXdql8wfd/cnD4UAqud+btqfTpXQVzMntCwi/Gx8lP61GP2i4Q/Ew/009OK2RzJucnmR09Jdp7YKNYDhV2E3ow8nuSLfoe796FxWLZGOdQytz4j50jqG9Ozx7zaktW6KE3i/mFHQ7YRuBoD8JDJ/wCM5D05fKl2L2d2Z7wK9GHun9qh13QWU00V6K5bYwzqlkB4Vtkrk0nkTh3h1FHYbbx4H5GtXWR4msAvppcxeRwyVVItuNVx7XU8RarjKrDjR64TXlYOJR5QKMUvAfWlO3driLhEzjmQCLeWmtMsRhFfRTZuVBNhmW4Y8Ol6httlFYnHb1N3fAnj3niI4SKfCx1+9dBs3GzEAgsAeCuDf5UuaMsRYqTcWuASD60ZvFjGw5QRakrdj62/egqnha45SWBUvRhs2PvICwtk66X9KIxm0EkQWNiDwNcpFi5pGDNGcp4km31NNpAgHeHHhTY9TYlLPf1NxHCa7HQ4HFgoAWFx41PEJGw/MEbD+oKfvXNRYju/lRsR1AI/5H96p/iSsbd4kcQCn3varI9a8JaRWMPORrPupg5RfsF80JT7G1Icb7OsK/uSyxnxCuP0P1o3D4l81hHOF6/lkf8AFqcEKbWYA9G7p/aqK5RmsyjgbHqbI7KbPn7DwaUSuHojCYfSmeB2Q8rZY1LHw/XpSHLc+jhBKOWKlw9M9k7uS4hrRIT1PBR6122x9wkSzYk5j/IvD1NPdsbWjwkaImSLOcoPBQTwXTmabGp8y2I7euhF6at369hJs7c3D4UZsQe2kAzZF4C3Wq8fvs9ssIWNRoLcaU4jHtIzCNZw12HbNFKIRy94C5HjSHeHeuQxpgkiRMuUd0O8jHjcEjN4mwqhV4W2xzZXKcvNv+30GW1Nou6h2ZjyJLEgmufxOPUcWHzrt9192ISoZS+IIAJOVFBbgQEkN0HmLnrQO9cOMw0jzQYOBUawBiiE8qEAAlhYC1geAI+9e8H1YD6hcJHENj1Y2W7E8AATfy61W2KysQcwI4i1iPMGu32Vg8PjI+0wUmI/EEmOQhUjmQ8WAuuWFfFbdL0XD7NsP2MwEZfEHN35JEkfNbgWXRL8zqdaJVCnZk5rZWIuQL6nW1eg7r4tiezfvKdLHWuM2juhDgMKHklkbENlCR8s5+EAakDWx8K7zdfCPHEsk65JCNEPEf1MPh8uNa8R3YHtcEcVhSjkcNTlbr4GisLtj4JRfzopo8145Nb6g+fOl2IwmU5JP9LVx2pQeqHH5sy9NSWJfnvDJNlq3egbL/SdVP7UBPAAbSoVPXkfI1JHeI66r1FN4cSkoswB8DWrTZ5eH6Pgx6ob8r17iQYE/wDrbMOhqPbFT3gVPj+9H4zZRTvQ3/t/aq8PtNWGWVb/APelTSpinj2X9hysbWeV9ypMcaofEOzHLmvbiLmsyI8wWIMq37zG1rDjlH/eNEbY20R+XBZIwCL3C3PmeI+9einoeuWy4x3YFjUWtK3/AIAcPsx0ftJXyc8vvOfPktGyy5mzaXFhrrbyFK8OwmsJCrFeam4vyBHWjcKxINrDqb2tSk09kKk9TywjE4uJBd8znxOUfvW1xrsuZABpccz6XpNtPaYXuYdBJJzcgWB9f3peduzolpClzzHIX50157bfD/3kQNMftkyDI8mW+h018iaXrsyMxkIcrC3fF+Plfh4UjkbMxYkkk304VfFM3C4A8rE+ZofNy2LaCx2ijTEN8v8A6q5JS0UgeQyEhclyVsQbtpwJI0qEDZdGCW8Rc+V/0q5sEkmi5V11K3N/QnSmRnLhsVoZfsDcQ5Q2JOX+ge96nlXYYbDpGuWJQg8OJ8zzqRNYK70K4x4Krupst2k9vQkp1vSvfHYv4nDNYA5bSLzuUOaxHpam6LUnW2qmx5jkfQ0cuCeLwzz2HeTD7QRYZGMRRbGInIrE6XBvdl6Cqtj7qRxPJJh8THG6uVYyoJuzFr5QxYAcOpIp5tndLAzPefDJnB9+MvC1+vcNr+lQwmwMNEXZGxGd7fmPKsrrb+QyRnL8qR/V1cNh+DPsimPaLobfxXBSM2gRoA31STNSLau9cEitlOEQkWaZ5n5HUxwoxc6jnl4100GzYVYs0uKlvoVkmGU36iNF08L0Dhd0dmxm6YKIm9+/nlt6SMR9KF9ZUuGaqJvseebN3rcRthNmjEMHYu7oheWdzYe6rXijsORJPM10+727e2GQLLMmBi6aGYDosaHu/wCoiu4hxeRcsSrGv8qKqL/tUAVpputIl1v+qGrp33Kdk7Giw1iGknlBv287Z3BIsSg92PToL+NMoJbtdtb3HrS5p7+VUti9B0vUFvUSe7LK6FjCHzLnSw95Dp40RA6yrkkGvjxBpXHIRZx6+VOWw4dQ66Nbj186oqblx816onsSX5wwRsK0XEZ4z9PP96r/AIYp1ha39J/Q0dFj+TDUcRQePxsSHQMDxJW2Ued9KyzwtOc7e/lfAyGvOFz9mWRYh00kB9f0NLcXLnJLRDwIJVvnwq2fbisg7OTTnYC58Lmk+J2u/RbDm3Dz0tUlty9hPK+TKaqpctb/ADLm905b3vzI9BcUqxez1iUs5BPNmPdH7nwFZFvOjhg7gm4A7NCbHXktK8TiYyym7zam+YMmUcrAjU/vQRjJ8oNVyyxtu3gLMGYle0U5ARY6WIe36dK3t6GUOyYYgltTlYHITe6k8Ab8PCl+I2urWMkeIBAAzqbZQBwDFTblenmyt78MiBVY6C3eA4Wtay251XCuD9rYQ6XH/gnTZuIjUfiVTLwuhJYAfEbDL63q/DRYWTurlYm5s0zBrcNLRgX8NedG7R3hRr52LX00By25aD9b0rTB4eW4DILg3BuCeN9LUDkoy9nYoh00HDzLc1jd0jr2DAC/DOH063soBvypUdhsCO1eRQDxCaE8rZSTa9teHjemn8BRBZJGHG1iwt/b0qIxssWjESoNNbZ9NLg8D6j1rVZA8ukXb8+pfhtkSWNkGIQnVo3jIsdQCpIINvWr4NjJDqY8Sb8tbD+7u/rSWWZCwOGkMUnEDvIfFQT3bm/A3vTLCb5TxHJOha2mcAA/6lHTXUdOFFiImzpZf4r+DvRHRWGwd9WoNZyxyoLn6DxNOOxsBY12W/Q5fxK2wy8r0K8RU3WxP9WtHW8aiy6UEss1bHMbYjmlGqLf+Zbg/ekX8OxA6n0rvyAKrfEKK59vTRk9UpFcL3FYSOLh2ViD8J+Vqz8NIOKt8jXUy7WHwg/QUK+0HPAAePE/Wp5UVLiTHxun3SFUODci5GUdW7o+tFxbKZviT/df7Vbe5u5ueV9flV0oCxs5ABA0+1ehCP0PSskLcdsqRRot/LX6UtVCRbh+9PsPtQW7zAeZA+9bleN9cyX5kEfXWlzrjN5iGrpR2kEbGiDxDnpRUJMWhF15ftS7AS9krhSGsdCDca6626frQ+J2hKfiv4WFqOXUxqis+0hSqdknjhhmNx7HUopt0uCPWl2Lx0boykEZgQQdOItxGhqltqPwIBpHjd5YgTmcaccoLH6C3KonZO2WY7/ItrpUfkZg5kBkXOFZMqjKNWHEM1uOhA4cz62SbtNimWOSXTUgBGAY8cp1AOg01/yhxW0EkYNh1btGsMzaehVQb+FPMDDioBctC3Ir2ikkf2kAc+tW1x0tSkl/Iy3LWzw2OML7PUQXVjoBdV7rLp7hzOTrqTf0q+XcUlTlxD38RoOeovqaJwG8koH5ixEga5ZFJPGy3bLr9NalJvPE3vM+Fc3F3WwNrcGIKN049a6SVTWTmPxsnNy7ozxk5MsmvAflsRxNwbLpeuZ23soqWBBgbiRcp2mvw5vet0H+a9YSd210deTA8+Wg0/S9VY2EOuWWO6+IzffSglUlvEbDqWn5keR4LZrgAiW/hbQ9edEPjNco0bqSPmKfbb3WMOaSDVDxUX7njcakfbxFcRji6Ta63OnjwuPDn9ajUW5PJ1IuE45idDhdrdil5ZCbm9hfQ/034mhsbtjtpEy3IFgRfl9udAQ4JSpOTOASMzFyBbplIFWIiJrlyX4lS19Bp7xNDohnK5GRyH7V2WqxF7n0s17+Z0orC7fimKxSowYoMrm3e0563U28aSbQ21Eo7MPI5I75a7AacFvoOPAUtjRGGZTw903F7jqOnPwNNrjt5iaW7xnc+izh8qkIABb5+Zpa0My8AT5H/NNTJW+0q22Ks5eMehwIScewlfGyL7yuPQ/eqjtjzp92tVSIre8qnzANTSol2n9Rqsj3iJl2mDxNq2mLV9AQOt9PvTFtlxH4APK6/ahZN3UJuGcfIj7VkaJLnDC8SHYGaMcmv5aj51bFgS2t7Cp/wZx7jr6gj7XqBwkoOuVgOADW+htTFUlyjNfow+HDqg0tfn1+ZpBvmVkwckbMYwwUZgMxH5i8Bzva3rRnZSkm6FR5qflreuV9oc0iYR8oZSzxAEafFc26+79a9ObxhLBkVvl7nLw7mLxGIlYeELLfyzcaa4bYqx2DPOw5ntUi+ShT964AT4stcNL8yKZ4TD4xveJA6sTU81Z/sj2NXEP3PScDtGKCIRQiy3J7zZySxuSWJ1N61JtYH+WuJ/hzKmZ5rnoihrdM2ZgR8jRWx9nZj+e8irpoqLc+pP6VJLp3J5cslNatS22OzXZzye6NDz4caA3h3d7GEyIwEgIuLLbK19SDw1HGux2BgbQHsmkbiVM1zlJGg0Ud0HpXmeIixkU7nEGOUkkM4dbNfhl+Y0tp0FdGPTV1R97ChdOU2k9l9yrD7cNstrHmQLD9quhx1+B+o/StQ4hWJQRuGvayDN045r5fS1XRbvnMTol+GgLaeA0F/Op5KPcrSfyL48fb3hp1vREO0EYWBFiLEX09Qa2uxQAS/e87hRz0UEaedXyLFEC5EagAAkrc6+d+ZpL54CxHHIN2QTWEvCePdZght1W+oq/D74Tw3WZQ9+DDQvfSw4j0sKD2rtVHXKQvA5QSVfUWuQNV9aEweFcIA7gqRob2ykcCGrYXzhv2/OA5VRkvP/07TB7Yhl0V1DW70d1JW9tGF+ptpfhSDbG6yGVWfKsYPO4GvEMV1HQG+lxSDDy/h5SVLhuBZQrNY81LcSbUz2bvdJIxSUgkgAaef1Onyp85rTrSBXTyg/K9hrs7dqHIQiyREMwyli1x1OYcDS3aW5DMCI2BN+DDT5qaC27vPmBicXZTYHpfjrfjXMYjaU8FikjpqbMjNY36i+hta9+lDXifmawwvDsrWpS/kcP7Jca2qtABqSxZ18/g6a+lJtp7tfhnVTKmYi+ZTdPEBr6+oHGqJN6MQ4IeaZr6ayNa3MFTpamG7OwZMa3f7S3K2pt1u2gHjV3OyJM6fNJnu4atXoI7WTlf5f5qs7XHJT8wKS7q13Of4cvQYk1l6WHax5AD5mqmx7H4reWlLfUwXBqqkOWcAam30+9DvjV5G/l+5pQZL8dahNi8opb6qT4WA1Su4fNtM8FHz1/xVX4tjxJ+32pWmJJOgvTHDQE6mh/uT5YzTGJDG4vIFJZluSNCRew8ONDHGK2jFmBBBDEspv1U6GgtsYmOaUxJImaG4IzWs2mbjobaD51uHY8luFx1Fj9qFOyMsLgYq44zLk5jeGdcLIvcPZvezKBcEcVv14Hy8qowm8mGv7za399A3HkWDdNL2rrNrbt/iITG9xcgjhcEG/7j1pGvs8SPV72/qIAqhaUs4GRnFrDEePxymQCBjJmHeGoAYk5lUaHLYqL6HQ9a7fdjCrg4e2xToxdQyYdVBK3IGj3/AONK8TFhcLFn0J+FV0Lep5eNJ/4/JK91BjS1raNbmSpI0/SvK1rdD1T4ixwu/v8Az4HZ7R2uGRpJZ7Jc5Yu9fmQgSw14akVy8DNOys2ovdIUPea2hBI1JHp51LZ2KZyZJVWdhoBIxA4cQvFtaOOPkDsVjjQEAEIMq3HGwHLzpUrI/wCT3GxpccpBkURjFjC6XsNEZgbkWuV5/Op55O8BGFYe6Gt3uhOvd8hS+Xb8qi5sdOChQLjhy86oi22TbMt+q5rW+lqx2RxmB5USb3X3IYveN75HYR62vYlWPnaygevGkOOx+IWPtUQyAk20DgZTfNbw/SmbtJ2rMFRlY+5ICV18uPKlOK2dLE+aHUNxQXAUtxCgnUUUJQljVyOnS4pqKwgKPG5ru1szG5JBsT0POj4dtHL3wuvEeHIqTz8KqljR7gqI21uBe/zPHWgsXs9gpOa6jXXQ3Pjzo3pexrhlZwdI2KR18QvdYW8RwqkMUA7RMwA01NvC2v1Ncmm1XUBUe1ulrcLUcm05WSzSNp5G/wC1CqZQfl4BrsXssbQzxqSbDISe6e9b1Nbxa4d0IiNi1hk45v7eYNKMHsR52yxm4PEgGw9eZr07dH2fRxWZluep1Y+Z/SiVGqWYt5+3zFT6uNe/b0E26vsqWyviWzHQhR9PAV6ZhMBFhoibLGii55AAc2POtbS2jBgoTLOwRFHE8T4KOZr5+9oXtPm2gxjjvFhwdEvq/i5/Sumko/E4MpSse/B6O+PZfeBH2+dTTaQPOuxxGxY2HC31FI8buaDqmh6jT6cK5EuinHjcpXURfIvGPrf8QoPFbvzx8O8Pkf2pc+IZDZ1K+Yt9aT4TXKG6k+B+MQTUoosx1NI4sf40Su0iBprTq4JC5SZ08OEBtYkeVv1qreDa/wCEwzyM2p7segvna9jbnaxb0pPBtthxrkPaZttpHhjvosZc/wBzsQPon1qxPbCEqtyfIIm4Uk1pIMVFKWuxDEpJmOpvfQm540PicFj8IbuJEF7GxOQ9OGnWlOCxciC6va17X1uVAJAHkRTuPfWcgLKFdCoGRgcp6niNa2aeOCul3J4bWA7Z29uIUqHkZVI7zMjMqm59enDrXrSbux4jDRmZs7mMHtI3ezZtQRm4ixHHrXnOxtp5xdQEXha+YcNRrxHnXa7Y2/LhsArxkNmKpnt/4gQ3eI4cQACdASPKl0qL1OS4D6hzcoxjs8nkq4aSWTUEKrakk6WOunzNP5OyVLLezXUkqAcvI9De19KFadjYJrfUsSTxF7+J8+N6yWMsgLMSova1jqNdOdh+tT5cux1JRjnkJwmM7PRBdFu2q5SQOR11omOQTWe4y5TmtfuEcNOd6DwWICRjMhIJsDcG+uo04aU0wGOCuc0Q7P8Apsp+tKez3X1Na1LZAB7ItlR2vyzLksehq/C4HXXh+1QxMceYtdxoTyOp4DyA0vUsJIpa+Ynl6Ecb0FmHHK+wXg7ZjkbLgQV0oLE4Q9D5iioZyvDvDrz9RV8mLUcfUGufjD2FqyUTmJsDqOdtADy8hS/EQFkMbE2Y3sON1/SukxJBbQC3PqPSorCvKzW+YvVaukluPVkZLdHn+L3dcG6DOAL8cp8rUXu9uxNOdRkU8z+1d7hSiqe0QNfRc17+Whrq91t3VC5mUi+oB4DwUHW1dDp7pXeU5vVqNK1x/PgVbq7sCJFA1sLZiAPkBR29W9+H2bDmlN3I7kY95z+g8aV79e0iLAKYobST20XiqeL/ALV4JtfacuJlaWdy7sdSfsByFdFYisI5ChKx6pBO9298+0Js87d0e5GPdQeA5nxrn8lElKgy14JrsehbA9tGIisMQgkHNl7jeo9016RsH2n4PE2HaBHPwv8Alt9e6fnXzv2da7OhW3AcqUz6zRlYaEG//ePA1VPs9G0ZR8q+ati734vCn8mZgv8AI3eT/aa9D2D7ceC4uIj+uPUeqH9KPUnyhEqJLg7jGblQPfKCh6qbfThSTFbkTJrEwcdPdb66Gum2NvfhMWPyZUJ/lvlb/a1N+z6a1jqrkL1zjyeYyYSRDaRSp6MCPkeBpDvNu807o6g3CZT6Ekff6V7RJGDowBHQj9KXz7Cib3RkP9PD5cKU+na3ixsb8cng3/5+bRbNZSSOQubX+w+VFjYEsrRqkeWwyk6FdSSWJ5cbWtyFq9cn3ZPLK4+RoUbHKnRbVumWMMdHqMAOwNygFVblrfU9aC3z2uRfBQLdUZTI3LMpuFA6A2uTzr0HYiuq2IuPtXmG2FR9o4mw7vbG3G1xbP8A8s1Db/ar27jOll4trlPfG4LiMXcLHIqnKujAXOp42Glx41Vg9kI4IdmDfCbZba3PdHG9Q2/hXXK8Hw3uB97c6Vxbzzg2KKSOoI9PA1IvEayvudLxINbBWMwxhIQm2llccHJOpJPAgcqOGz2bUs2W2gvpp1reC3nglBXEIF4aHvD/ABTGbZoKZoGNuIF7r6DpU9k5r2lgdXYlsc3jkZbLmsASQeevU86M2PmYgXvqP+ml21Nsgjs2UK4Njy9RVuxcWEYMxsL2HjejkpOvdbj42rLwM9pbSKu4IK5bAkcL0AN4wurm4686htnexlzgpcFStuN7Uo3c3bxWNY2QIjG4JvceIFbT02Y+ZEN3URjtnn7DI7xjOGzDQ8P3rp9zcFO5LJEWub537sfoOJp3uz7KMPDZ5R2r/wBXug+C8K7qR48PGWcqiILknQAVaukic2XWdorIBs7duNLSTBWfiTwVfIH7muK399qgTNBgSC2oaUcF6hOp8aQ79+058UTDhSUh4FuDSfsvhXAgUxaYLTBYChTKb12/QhOxYlmJJJuSdSSeZNUlKJK1Wy15MbJAzLVTLRLLVTCiJ5RJ9nWuzorsq2IaDJXoBOzrYio0QVIQVmoNVMDjQg3FwRzGh+ddbsL2iY3D2Hadqg+GTvfJuIpCsFTENZqC/p0+UeubE9r8EllxCtCevvp8+IrtMFjYZ1zQurDqpB+nKvnDsqvwmLkibNE7Ieqkj7UauaJ5/p8X7LwfR/YHlrUSl+IryPY/tYxMVhOFmXqe6/zGhrudj+0zBz2DN2THlJp8m4U5WxZz7Oksr7Z+B00d1935V5ZvLu5ioXMiR9spJJKGzkk3JYczc8q9VjZXF0YEHmDcfMVB4eorLKo2YyDTfKnOO549sDDy4hxdQBfKUlOW/Xx6aUdtzd6NWKuDELElu6tzbUg/F6U43t3Glll7bBuI35gkgNb9a4vamE2pE4eWIyFb2awlAvxI6cKBQ0LCRarlLDzgS4tEEmRGzAgWa2Um/K370Vsfb0sTkDVBoQeGnTpSTbO25GfNLAUPM5bX86Fwm1i+ii3W9KnXqWGh0bot4yd1iocNiIzKYwW+qmuLfFhnCtoFOluVPdjNZSNWzchc093e9nXaSdrIp1N7Hl4WqeiGltb+4p6iajCMvXko3R3SOIIeT3b3159DavXtkbJSJQEAHjUdlbGWJRpYClu+G/kOBS2jykd2Mfdugq+EVBZZxZzldLERttzeCHBRGSZgByHxMeiivDN8N+Jse/e7kQPdjB0826mlm3NvzYuUyTsWJ4D4VHRRyoFEvQSm5F1HTqG75NKtXLHV0UFTZaVktUAVlqlxRLiqWWiQqUQZhVTLRTLVRSjyIlEZLBUxh6MWKpiOpXM7cOnBBh6kMPRYSpWoNY9UpAogrOxoqoms1M3QgUxVWyUWy1U0dGmKnAEcVUxop4qoeGmIkmmFbM3jxGGN4JXTwvdfVTpXcbG9tEi2XFRBx/MndP8AtOlebtHVZWmJtcEVlUZ+0j6I2Nvzg8VYRyqGPwP3G+vGnbQA8Na+WxT/AGLv3jMLYRzEqPgfvr9dRTVa+5DPo/8AVnu2K2JE/vxqfMCkuI9nuDY3MKA+AtSLYntqjawxcRQ/zp3l9V4iu52ZvDhsSLwSo/gDZvVTrTFOLJJ12Q5A9n7swxaRxqPSm6xKg5VVjdoJEpZiFA4k6V5Hvv7TWmvDhCVj4NJwLf29BQuyK2QVdU7WdBvx7T1hzQ4QhpOBfiqeXU15FicS0jl5GLMxuSdSaqq2KG9IbzuzrVVKCxE1HHej4MNVuGwdF9nS3Ivrp7sGKVU60Uy1WY6FMOUQNlqpko0w1rsKLUKdeQAxVrsaYdjWdjW6jPAC63eoZq0XqfB09SRPNWs1VGSo563SA7S7NWA1TmqxDW4PRlksAqWStCprWFGMkDDUGw1FqKtVK9kCVaYrbB1S+Bp52YrfY0SmTS6dHNSYQ1Q0FdQ+FFDSYAUamTS6d9jnClbjlZTdSVI5gkH6U3l2dQsmANHqTEOporxW2JpVyySyOOjMSKDok4I1fh9mk8q9lIFVvjAPBh703wuCtROG2fajFh6ClSnkuqpUd2DCOtdnTKPAHnVhwtqDI1yXCFP4eomCmbxVS0dZk1RyAGGo9lRhjqJSvZHRrQL2Va7OiStQIr2RmhARqJrKyjI2QNRrKyiEskKuSsrKxjq+S1amtZWUBai5KtWsrKE8WLUxWqytBZjVBqysrULkUvVD1qsokIkRFGQVlZWsyHITRWErdZS2HPgNqmSsrKwmjyDSVQ9ZWVhZAqNVmsrK8URKzUDWVlaEz//Z"/>
          <p:cNvSpPr>
            <a:spLocks noChangeAspect="1" noChangeArrowheads="1"/>
          </p:cNvSpPr>
          <p:nvPr/>
        </p:nvSpPr>
        <p:spPr bwMode="auto">
          <a:xfrm>
            <a:off x="63500" y="-1039813"/>
            <a:ext cx="2133600" cy="2143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4" name="AutoShape 10" descr="data:image/jpg;base64,/9j/4AAQSkZJRgABAQAAAQABAAD/2wCEAAkGBhAPEA8PDhANEA8PDQ8PDQ0PDQ8PDw0PFBAVFBQQFBQXHCYeFxkkGRQVIC8gIycpLCwsFR49NTAqNSYrLCkBCQoKDgwOFw8PFywfHxwsLCwpLC0pKSksKSksKSksKSksKSkpKSkpLCkpKSwsKSkpKSkpLCksKSkpKSwpKSksLP/AABEIALcBEwMBIgACEQEDEQH/xAAcAAACAwEBAQEAAAAAAAAAAAABAgADBQQGBwj/xAA5EAACAQIEAwUGBAYCAwAAAAAAAQIDEQQSITEFQVEGEyJhcSMygZGhsUJSwdEHFDNikuEVckPw8f/EABoBAQEBAQEBAQAAAAAAAAAAAAABAgMEBQb/xAAoEQEBAAICAQIFBAMAAAAAAAAAAQIRAyESMUEEBRNRcSIykbFSYYH/2gAMAwEAAhEDEQA/APZQgXwiCCLYo+W9kGMSyKAkWJEVEh0iJDpBQSHSIkGwESDYJCiBIGwACQJQAkIUQgSAQhCAQhCEEIEgAIEAQGhWOKyhGhGixitFFTRXJF0iqSKKJIqki+RVIoqsQYgDwiWxQIxLEjiIkWJESGSCikMkRIZICJBIEAWCQKKIEhAIQgSiWIQIACQhRCEIBCATT2aZIzT2adt7PYgJAkKAQICBWBjAKFYrHFZUVsqkXMrkBRIqki6RVJFFdiBsEDoSHigJDpHJRSHSAkOkBEgkCBAkRAIGxAlACQIACQxOIcVqUqzhdWyqUVlTuuj57pmcs5hN1qTfUbZDy3He1NenGisNRzzqRlKbyTnGKjK1lb9epn8H7f1nUisXTjGE9IypwmnHW2z94szjXhdbe6KpYiKTd1z59DMq9q8Iqc6irRcYyyN2klmula9rcznoNTSeZSjupRleP0McnJ4+i48dvq1YY9PZP4anRUjeLXVGfgJLMnorppa7s0y8duU3Wc5JenlOzmPlCtWwlRu6k8jfnqheHY14bG1KFRvJUeaDb6/7OTtjReHxFLEwuk3aTXVaoHal95Sw+Np7ppTa5X/39zO9f8/p9PHDHPV9uSa/GT3JDO4DxJYijCf4klGXqaR2l2+Xljcbcb7AAJAyVgGYChWBjCsoRorki5orkiiiSKpIukiuSAqsQZoBR1JDpAQ0TiGSGAhkBEEgQIQgHUSTellu27JfEBgnFU4jFba+exy1eJJ8vrco1XVS3a+ZRiMfGCv72qVtjLq4u+2gjbMZZajWM274cYTbvHRWs09UurMfjVOpVrKdO0csVFSb9W0GnFty1SWyvvYaMst7vwq7b8zyZcmWU1XpnHJdxRhMTKEfHKOjblysuSMbivbBRdoQjUjGXinNOyl/b5+ZpcRw0akO8tdxb28zC4bwZ0pZ60YzjK84O7vTle+q5md6icmNsni7Ox9HEU1OliI+zl46V4x1Um3LN56rRnokraXur6xWlteZ5jiHayNDLF6uV1e+1upVgu0WeUamZKMG1KCaebNazuumpvW+9OnjZHov56MarjFpxTW3mtje4ZjcyeZ6J2V9zxKgpVJ4mjacW/aQzX1srtLltt6nXgO0tOzUZp3Xi0aVut2axy8axnJZI9F2nwKxGGqKNm4rNF+a1PKdm8Qq1Ktg6j9+D7u/KVj1fC+LU5xaUoyhLaUXfXZo8NxSjLB4yWXRKeeHo9TrlfTL+Xr+Enljlw319Z+Y7+xfFXRrOjUdlKThJPlNO33Poh8p47aOIjXp6RxEFVjblUWk187P4n0HgvGoVsPCpKSUrZZrnmRrjuur7J8fx+Ux5pP3ev5ahCqGLg9pL7Ftzq+WAAgKiMUYBQrK5FjEkUUyKpIukVyKK7EDYgHQh0Kh0cAyCgIIBCAKKM/H47LdR9PV/sZM8VKXvO/2QMXNuGbnGUlL4vc44VG1fYzvprTolV8xdbXbSOV0p1U3CUUk8rb1a80inC8JlGova1JO7d5Pw280cMub2jeOF94d42rO6pKLy2zzltG97ac9vqjqdOpLI5TS8PijHaUt9BqOGUZTSd80k5u/RF+Hprxa38ba020OOWdyrvhhMe0pwbTsrLk2U0q0s003GWloprR6lGLryi1fZ3tr9A08ZDTPdJNa21MX/ToXiM5yvF3jF6SyK7lZjKXgULPwaeqSO6spSTslGTXhUtl62Muuu6i3NqTk3Z+6szXlz0Zw/Xlua6dN4zTxPavBt1NLu6zWSu9tfQ83LETpRlKLd1tZat9D6TUpwVSF5Uv6Lisz1d5LX6GHUwVCOJqSdGNSKtZU5pxnK1+8cdEna6avY9/Hn4/ps6efk5PHvbyGC7S4ukrKq0p3TTabTf4vJm7w+pKnknWU5U6qvZ3jnj1izYq8IwXEaay01QxNBWWW2Vq7eWSWkle/mr/PUwuD7zD04Yqm04zcKUoO700Xps+qdjvlnjdajOF8sXV2XrUFSccPLw3zeKV5KT6nL2wxmaVKc7d5bu24+7Jbp25PdfEx6+Dq4OpempLVuEnFJVPVLf0Z6Xh+NhXpd9khe7U4ZU7OOjaOeU13Pd34s7hnM/s83isfFYfJO+aFWNSi999Jx+WvwRocD4g6ckr+Ga+pRxyjhXSmoOTrZnpe6jrd3Wxk8KxDcLP3oO3xRmX3famE5ePKSa32+j08V5nbhuJSjz06HnOGYhyiny/90NKlZ7u2nI6b0/P5Y96r0+GxsZ+T6F55bD13CST6npMPVzRTe+z9Tthlt58sdLRQgZtgGIxmIyhJFUi2RXIBAguEDoQyFQyOIZBAEAoIEEK8rOpkk3unpJcmi2hho7wtZrSLV7PyZXiY+KS82jmoVWjnXVpTVouyjFrWVla/7lEaG03e3Trceni09JJP1LlFPaTXlyPPycVssdcM5FNenZXStfd80itzUItX80uZ1VKU+SzJrla4uEwdl4l4szfS2un0OXhceo6+UrFip13KyywvmjUae22i5nBxXGQp5KdNSqVJVIx33bZ6ms1G6vd9EtTLwtXD1K8vYzVenpNTpuy1VpJ7X21WpccpvRZ7uKisQ0ouVRJSSlKWuVtcubO2GAlGCg55o5rp2V7Xvz5nXWpK902opq22vzKamLgpvPJK0dtEtOfqbZVexin7itzdrvk/sY/Gq+FoQnONGUqldOkoxVklLRz10j/8OLBVqONxtSnRlFQpU1U8L0dRzadns7K3+R28d7PezUs8nVUpZZXeWT/DFrbka8bL258mrLoMPwun3Mnw+VpPLKpRqPNKVuV3qnZej5WNrhGFnUWetTcJZvDSzXjG2mZeb3PAcN4vONWnVdOSimoVIObhlXOXwfJ6H0jAcS7zJaOkoqV3ozHLhcpq3ScMuPemB2y4PjKlOEaEYNd+ndztKEbaPXlff08x+G8LdCFOEnmzJyqSd8s5PfL5XNWnOpUlOM5e7UeVK1tG/wBC1ybi6LSspZtVqm1ujeOW8dV0tsvTw2Ngo4irFRyxzJpcneN219TLpx7qu1+Gpqv+yN7j/BHSm60Kkp5msybfh6eXMxuJUnKCmvejr8UTHrqv0XwvL9Tjl+3TWpYtwjJJ6Wzx3tvZ/I7+H47EqM591OtZeztkj6rV6mLhMRmjGa1cfFbqvxL5HtOz2Fi497L+mpeCmnZSvrf0NyXJ8v5jw+Gf1Pa/2t4M6laKqVYd2l7yd14vyq/M9RgE8mu7bZlyqOTV+Wiitoroa2FXhR7McJjHxLl5VaBhAzQViNjMRlCsrY7EYCkIQDpQyFQyOKmCBBAIQBA87xKnapL1b+epnSjZ+TNvjVLxKXVfVGS43MV0lCJfGRQlYtiwtdNOs0dFPGNf7Sf3ONDpFZdaqQbu4xvtdKzCo0+jV+jOVIZGfDHe9L5X7nxGApzTWecejUYu3mee4j/D6OItnxs3Ff8AjlR8LfV2ep6BINzUwk7PPL7vN4HsBLC1oVKGKw6jBNSpujN95dWbck9+n6mpj+Azqq3fpPNf8WVaW00O+4bl8JUudrGwPZburp1oST3Tg3y133uduD4W6bl7WGWyjSjCk493FLZtyd38tjrbFbJ9PEmVnUVwwUYycnUk2/7Ev1DVpU203nbSte6WgWJJF+nj9l86x+0PD4zpt05VLpf03lafmmknc8i9c0Wtdmv7ke8xFHMmup5Di/D5Up5t4yas/M5cmGu4+r8u5tZ+Nvqw+H1e7nKnyT09Hse27M4960ZWtFLJ1trb9vgjw/EY5ZwqLZ6P0ZyUv4gRo1UoUpTjCVpVFJRk0nvFW8uZeLHLLLeMe/5llxTi1yXW/T8vtFJamzS0SXkef7P8Rp4qlSxFK/d1Y5o3VmtbNNdU00buY9dflItAJGQxGisVjMRgKytjsRlChAQDpQ6EQ6OCmQUBBRQUEBAOXiVHNB9Y6/ueekepkzz+Ow+WT6cvQlajmsMoipjpmVNEsTETHiyhkxkC4UyodBFuRM0gyAmCQEUFsW4WIwGbK5MZisqFaM7jOD7ylNW1SzR82tbfHb4mi2JNDS45XGyz2fn2txHESk5Sq1NXfLfwx52y7Hs6X8KK1TuakatOMakKc60ZqWejKUU5xikrSs27bHul2Vwbq988NR7zNmzZdM175svu3vzsbtGJ28v8ZpyyuWX77tfwXh8MPSp0aatTpQUILyXXz5/E0EymnKyC5nNpbctuc6kWRkFMxWG4rAViMdiMBSEIB0JjplKY6ZxVagiJkuFPcDkC4kpAGUzixlPMvNbF85FFSQVkThZgTOqvG+pzuJlRTHTK0MmaRYh0VoZMsFiYyKcwymVDsW4HIFyhpMS4bgKiMVhYGVCslg2DGJUtGEC7Pl0+Yt8vr9iq5pl1xxBbnucKZbTZNNbdcJFikc8WWJmtJt0pguVRmN3hnS7FiMbMKwpQgIA6Y6ZUmOmedtamMVphuEOIyXA2FV1DmqM6ZI56sCK46sijvEXVonDXTC6dViWMmnxNwdpaq/xRpUcXGez+Bplag3IiWAIUAJpECC5DSCAISoWxMowM5ZGbUsHNb1BcFjcmmdgQKQyiAEi2CJCBfCAEih0hlAbKUKRjWFaAW5M5GKw1Ke5CshNLs6Y0ZFKY6Z5HRcmMmVpjIKchEFACwsqZYEDkqYa5xV8Ea9hZQA8ZxLANJ+ez6GfhcVlahU0lyfKXoz3dbCKW6MzF9n4TT0T8mjUqWM6liH1OiGKZyz7P1If05yS/LLxR/f6id1iIe9TUvOEv0dvua6ZaKxKH79GX/Nte9CrH1pyf1V0T/kafOSXrp9zSNXv11J366mV/yNP88P8AJCS4lT/PD/JFTbXeKRW8ajIfFIvZuX/WLl9jkePxM52p4f2fOdSpkk/SKT+pqM3bdljR8PXvLq97dDPoYCrL3nl8oq7+b/Y1cLgHFWSNxmuhO4cpbTwjOiOEGxxqI8YHV/LE7om1VwiWxRFAdRGxEghsSxQrFYzEYCsRjMRhpCEsQGiplkWAh43VYh0EgUyGIQAhIQCEIQAWJlCQKDppiPCxYCFjJHgV5FcsAuaRCG5WbFb4ZD8sfkiLhcPyx+SIQ2yePDo9EWRwEVyRCBKsjhV0LFRRCGmVigFRIQCOArgQhFDIDKEhQLCshDQRiMhAEYLEIStRCEIZV//Z"/>
          <p:cNvSpPr>
            <a:spLocks noChangeAspect="1" noChangeArrowheads="1"/>
          </p:cNvSpPr>
          <p:nvPr/>
        </p:nvSpPr>
        <p:spPr bwMode="auto">
          <a:xfrm>
            <a:off x="63500" y="-682625"/>
            <a:ext cx="2114550" cy="1409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6" name="AutoShape 12" descr="data:image/jpg;base64,/9j/4AAQSkZJRgABAQAAAQABAAD/2wCEAAkGBhQSERQUExQWFBQWGBgYFxgYFxQdFxgYGBgYFhcXFhYYHCcfGBokHBYWHy8gIycpLCwsGh4xNTAqNSYrLCkBCQoKDgwOGg8PGiwkHyQsLCkqKSwsLCwsKSwpLCkpLCkpLCwsLCwsKSkpKSwsKSkpLCkpKSwsLCwpLCwsLCwsLP/AABEIAL8BCAMBIgACEQEDEQH/xAAcAAACAgMBAQAAAAAAAAAAAAAEBQMGAAECBwj/xAA+EAABAgMGBAQEBAUCBwEAAAABAhEAAyEEBRIxQVEGImFxEzKBkUKhscEUI9HwB1Ji4fFyghUkM2OSorIW/8QAGQEAAwEBAQAAAAAAAAAAAAAAAQIDBAAF/8QAKREAAgICAgEDBAEFAAAAAAAAAAECEQMhEjEEE0FRIjJhgRQjM0Jxkf/aAAwDAQACEQMRAD8AYS55JwoU6tgzxKjh+0TMpaz6GKlcl6qkTEzJZ5kHahGRBGoYmDb048tk4lKpxSMmRyj5Zwceblaa2jR5Hj+mlKLtMsFo4aMoPPmy5XQqD+whPab0scv41zT/AEhh7mKqJE6evChKlqOzk+sPJHBaJKk/jppllQxeHLBUtsnUck/OKudK2ZowcnUURzeLQaSZIfR+YwdYeHbytdSPBQdV8vsnMx6PcXD1lkISZEtNQCFkOog64jDiBzO412UW6/4USk1tE1c5WoHKn9TFsu/h6zyB+VJlp64QVf8AkXMHiNwt2E2I2DHGMRhnQAkgMdQOZ0a8aOOCREgknaAxNMTWeXiIeCAIEnqPeMKB/MPeBrRMQmYlB+PLp3jVqwoIBUK5PSF5L5AEsNx7xziEAi1oxYMScTEs9WDOfRxCn/8AREOFIALliC4Idg3ekTlljHtlFBssmMRmIRXk8QZkpZI9/wC8MbNb0TE4kKBGR6HYjQx0M0JdM5wkhi8ZAMy1pSAVKAfKAVX8ywGo7em8GeWEe2cotjwxkQpn+ojsTYohTswJbLslTQ0yWhfdIPzzgoGMaOOKnbv4c2dVZZMs7Zp9jUe8Vq8uBZ0pyEiYndOf/jnHqMah1NoVxs8JtNmYsaEaHP2hbOAj3e9eH5FpDTZYJ/myUOyhWPO+I/4VzkuqyzAtP8iqL9FZK9WgylyRyRRJkmIPwjliesEzLPNlLKVoUlYzCg31jn8KpWZ9BEOC7Gsz8R4KgQaHPeMgiVdYLOPeMiU8PJ2Mp0B2SeUqrkYs/DVxyrTaAiYop5SQ3xt8IOhZz2EMr+4KRZ5CSh1KyWo69hoIrdjnqlLSUllIIUg+tP0I7x3kfRNZI/s9Dxv6uN4pfo9lu665UhOGUgIGrZnuczFC4+mPa22loHuSfvF4ua9U2iSiammLzD+VQ8w/ejR57xjNe2TemAeyQfvA8iVwv5F8ODjmp+1no9xH/l5X+gfSD8ULbpmNIlj+kfSJ1TIsnox5PuYSZ0RqnRAVRmKCJRLjjRVEZWAHJYb6Qjt18qUFBBAAOGjPvT27RLJmWNbHjByHsm0pV5S7R3NnhIcxTLDfrEBKiVGrDPR4OtVrS5UtZJKjhA0fIONYyrzLjdbKvBTLDIvWWogBWeTgge8EWq+UykHCQqYaAUOHqroNtfpR5qCCSx7feJFWk4Wy3NHD0DQn82VNNDfx0xgqaVHEslStznr7Rr8bhUnFzDr07wrKySElwkFsTuo5Ort+kFrsYIourah/QbRkc5MqsaTJbZOSVlSKDQZNSphUL0QJmEqD0wMddu8OLvRLKCmYqgHX/wBWEBy7qTLxKl6uzgZEVr1aFkm1Y8XFaOBbAXdwcjWnX1gmUooqMNTUVGme0DzA6SAkB6k9cu5pCxNsCFqQokrcBI0BPX2heTQJSiltjy2LBook0BoAWOoHWOLI4+FTPmr7f2gGzWocyCeYHzZgfusGWmepKXBxtUDvtHc72HjWix3Hakl0hROoG27fpDV4pdgt4JfDgyckGnXeGiLyUUs9Qzde5j0MPlJRpmXJi3osGKOxNMI1cQBsubXbrE1nvhJDl/TIRoXkwerJPHJDpMwGNtAcqaFBxlEyZkaYyT2hGqJTGRoLBjZhhQC9rjk2lOGagK2PxDsrMR5zxF/D+bIdcl5svNh50jqNfSPVBGRxx8+LtDRkeq8W/wAP5VqBXLaVOzcDlUdlj7iMgnDC8rJ4spSDqP8AEeTW+ylJUMlIJI9PMn7+nWPY2pFA4zsfhzcY+IOO4zhMiTVMvjk4ytCTgPjpEq0iUpxKnFnJolfwHoD5SeoOkSX9MxWqcf8AuqHsyftFHvy7/DWFAMiZVOwV8SR617GG923wFhGMnGVMo5uo1c9TX1BjJkh9CUTd4+e8rlk+D2i7VflI/wBI+kFPAV3H8tHYfSCwY0rowS7Z3A9ptoQQCIkROBUUvUQhvycTMIHSIZsjjG4saELdM3f1vdSUhilv5mrXP2iqLtQ8RSQ7hqij6EVg+1WmWThURiIYF2aBDd8okgu6iC4JoOm+ue8eVPJzlbN0IqKGcueHTQEtRgCW7j5xwhaiklQG1NtjtHci0oThS4B+EAF8OQcbZRq1YsBCcLO7ZBjqYQJwbcpCSo+ROlT0cdIGF5oWcNMTPiBPswbftENqt4QKu4o7uGd8jt9GhHaLepRdySo0wgO3VvvHWFIe2i8MNHf9I7k3mrC6WKc8nzagir2hapSmmuRmag06tl9Y3Yr6EmSEioBKnLOH2bTL2gcW9j0izS71mqWlOFSX1wlyBUkPDZKTQgmlXdgaMxA/xCwJMsFUwulSQHDUUQ6hTJmo+YiGyWwKZCXJDjFo2/UQtUwS2NjbnS4ZgWofb3gWZd4mTBNx1DcpFGA3Fc4STlhCsOMY2qzk9Hpm2kHWG9WUAGUTQOBrB/2TliUkN/8AgUsqxJKkKGiVjCTqC4ch+tIlsUmaPNhSHPUt7RlntBVWg3IbPqIlE+jkv9obTO30c3ktyGSUhmIO/wB4ju+2lg+YphL+no0TyZaZqFpUApLmozGzHQwGmw+HMUUOpBDVLtQPU7EwzXuJ+Ai85wOgBbJy2tTE11WlYS6GY/zDXWBVWlBdJAdvV20jmRNUlipeJtksFemm3pC6u/c5qXXsWyTb0JbGcKiHIBpDKXPSqqS8UO3ST/1CcJ1BzYGvyh7YbThIIPKoZ6ZUjZi8lp00RyYlVplieJETYFlTHAq+8dvHpqV7MtBcaiFEyJgXh0IZGoyMhjhSuYwiscYSMcl/5S/prD1cyA7dKxoUncGJyKrs87RdYtVnmyclp/MlnZQFR2Iij2G0mVMBUKAgKT2OnUUI/QxeLLaDJmK/0rSfYx59+Ixgk+dFFf1J+FXUh8J6Md4nH4On3Z9D3PakzJEtaS6VJBB6N+/aJDecsK8wbX5VDR5DwdxMpCTZlHkJeXXyknmT0Bz7vvFw/EuGeoyLa9W9oy580oPiWxwUlZbfxaCStJBLM/zAhTaJfiLKmwirk1r2MVWy2meuapBADElRGIBgRy43qGi2yrUkg0FGZ+tPnGNybWykK9gS12MJSVMmuZArtrrCuZJZnZtSc+gA9vnDqdNBDlik0ao6HtCu1WHxElBW3UZt6uH/AEeIy2aI6OLutNFszAirMdaEuXo22WVYn/EpSKnE7qLNkNBuIUmQuWvwkqKUspQPm1376GArRaAhOLEHS9d1JorC2RoY6mwulsNn3aZoGEFGKpxDJ6hh2MLTw7ORVK0pKahw+MemWohWeJ54mhWJIljRLP1DkHOLHdl6KnKRhlqwrJ5yKABsRcHR4dxcehIZFNWmQWC78WPGMWIlRcBwaDlbToawQOFUnDJSlRCgqieVuU1KjT56QytMxIUUFeEq8pACSAdtKiJgpBJCZrKFcQLt06vC82UNLu9a5eFUoqTli2IDZu/76wMmwrSkplYQcLOTV66awttt9zkjBzg7Vf099IYWOYucgLQQ7kczJqGJB94Sw0zJ1ypKj4i0iaQCCASw8oID9DnESbELOMU0IWxJTMGQckgEfCaBoY22b4aXUGUSw6Egnu2ZgSzTVJRMWuuEVBAOL4qe0P2LWgmzyzMZSWJUM3ALDrrpBci5pjkmaBLo7u9dNx3iKx3iJiCpGjBST5kEgFiB6dI1MvYBgSlQ7/aBSTF2yZboJTIYpxOoKLEtt+kcTSpsqVKm96fpHEpcgHOYnETnUOQ4HRLincCIrNeAxVU+YOrGA5UBRCrNdvhoScZUzZ5q2UWy7RxOnc6FocjEcZ+EADLfOCJFuAKjQFmB0ZusCy7CsoViJRXNLMTqcqiG0AntNoE3I9MtzHSb1MuWZKkkrDeGpOTaZ7VEQiV4fKA6dwcu+8FWa3pRzjmagCqkOY6D+rYZLRaLss2BGZJVU9ztBjwku+8auS4J/dIcguHEethyRkqiYpxaezbxLLmRDGPGlMjQaIyIpUyMhxSvExHMWwJ2iRAhDxJbQl0hWEtUuwPSIZZqCssquir3/Zj+bNSOTCov6ZdY81sUnFaJYfDio/yqNR0i5XjejyJqfECmCqAg0OXbWKZZifxEpixp9TEcUnKLbGyJKSJ1goWpOSkFuoIyY/fXOPQOEry/EJKledBYjIB6hXY19j0ij3zZSwmOCoUUAPh37j6dol4VtyUWgYllCFgpVsXbCFbDE1YE4rNC/cMG4SPQ7ztwVKUlJUl/iCiFPuk+pekauSSChyoqUp3VSjOlh11juWJOJCkqONJJKQKA7n66fKC7dbkmupcglmKmoHByy9o86TdUbVV6BbRNTLxuS+hJNNg2VNzUwJar+R4bJCnyemrB4Nm+ASklIKligbbXp3gOy3YVFSThEtJ5XIdTsSWGxJHoIlQ6/JFYLzmJlY5ikpeiTQq1avoYrV8Wdc4kSufDiWUg1NeZtzl7xa5vCMgpJCloV0wkE9lVHuImslml2VIwJbFTGojESxHqnP3ikZKL5AkuSorUjgVSkoWJjJP/AFJZBKkih8wpUPQ5U3pcrIEWaVgSwdyW/mNK9oGkX0qakrlthCikliAWzamj/OE1qvPmxKAIDk9Ada9RHTnKWicMSj0SXlcE2aFLCwvCgkg0IauFObkitWr6RvhoflpUtxiNEmjuMw+Y6/2ia6+JCvEhJAUs4U/1Bn5nyZvkYKlXRMnfmYkpKXcly4zYAas1YFOqZVyrsZybGJhLsMy9KlmZ2+cR3dZvCMxCiTzYhoxIrUUNKjeApF4JxYQWO2vvlEdlvJMxakISoKDkqPlCgQCTWvaJ2cthnEV2mbZ5iUqdVCn/AFAv7ZiKhcV6zkFcuc+AEpcgeIkg1D/EO/vF0l+K4SfDwkZuoa15SawPaeH5S/MSGDDBhpXsQRFIzqLQKF10rli0KwHlW6gKu7Vfvhf1ga95kwTwUjlJITq6mqCN6lu0SXXdExFpOOWVJD+FMCg4BPxAMHw0yhkohJKAAUjM0NeqgKKp3gSpBXeiGy2MTABNSoKfE4JflcM46P7xlqtqA0tIKEhqlgSakANp1MS2Wfz6sGFc6s/RqwXPkywrGoAKdKA4zry10BI319ISJz0FWNXKNVdoI8VExglTsC4dmZ3BB1hHabzWic1EpRmBU82oGphhKm41DBhUlionLZq7/pBsSg4jCQwxBwDmAA9T3iO2WhMoBRS4yIGbO4IHvEslSkhySlS6M6agZnPavSOikMymc19aVG5rBsBJZrSmZLGA4SnfL91izyFcoq9IrSUjCBlv/eDZCyA4fpGjDm9PtEckbHZjHjiWt0g5OI3HqxdqzKyRCoyOHjIexaFCVRXeK7GrzoAU/mSTVwMxuIaW+8vCYMK5ORCa33gqYxLClGGdYxeRlj9vuaI429nn19SQmVNKgQtTMKMEukHLUkxWbvWkWmWVlksXP+1TfNounHCh4QpUqAf/ANiPcRUbjmITbJapgCkJHMCkKBzHlOdSIbB/bYmX71QymoZRJJKNOr0r7wimSglRRp8PbaPTrzueXMZMyi2cZ61alC20UC97vaYpIzTUVieGfF0WnDlEmuu+FSU4Qo7gvp/IdxSnr6WqZahPlpUksVAa5HIj97RRrKsKZx3B/SGF2JmpWMIKpTl8NSEncbj6iDmw3tHYcmqZa7DaSlPMQ7tQvkTWmsE3laVShiSp2FdNHPpCeVdonApBUjEDofMdS+kJbXZLQlfhzCpVQl3oUigAOxfX1yjEsSl+DVyLlZL7lrs5WZpxgDlIyOpYByK6QrXaZkxYlqmAoclJzB1Nc8nYQrsNgHjIC2L0bEAxZyCSRs0WJV3S5LLlkgAuzElO+5IFTHOEY9BsPsSfDeU+GWxPMHKdSBucR136Qi4g8BASnDjUw5i41pTLMZQxnWuWJeIqCwzjCSys8zuSW9IEsl5+InwlcuOhyqwNKisKrvZ1Cq5Zs1C8aE4QHxAglKgMh/qc0IyfvFssl+eDiTNARj5vMCK0KSG5SGy65xHZeHpEuUcCimZh+MqwM7sAN3TVn7Qjt9nSo1UlaRygAFjv5myNPSKOSbJyjy0xmbSibMMyQxbMsQC1CAdTWGdkQQ+EBNSpiSQVKzy2p8hCu4HS6JSUFINHcBJNVEnXSkP7TIMomclWJOFiinK1cQAGebvv0iMqTdBiuKoQ2eXMmT1JxNMBJo+FhoHy0r1htOsk7C4UX2JA/tE0pYKioZsxyLHqfUfKC0KUU8xdJLOMx17RN8WUtgRsM1QwrZSSK4Xz1SW+vTKI51gUyQAUoJw4RhZQzNR5SwgvAuYv8hQBGbnlbqRV8u7xJOmrl+cFD51o+WkDo6zpVzIFUggjzE/UjttC9MvGgidq4UkGgBdubdvnHM3iNKZmEKIOR1SWyqNc4BveUJqFF8SnBzzzyAFKN7Q62Lv3LFiSpIWUhZQAkKdyGyrEMqQuWvHKSGICVA5b4m0r94VcMKmJSebEOoqHpWCb9TOGFCGwKLTFAElI1YZZQ3Yukwq1WnwypbDxG3embM7D0gFd5zLQkYZeoOL6hO0TzQhawShJWoB6VSkBqn7bmCpN5Js8xCQkMp2DMxFKdXcQjrof9BF2WrxTh5hkCXcio17w8tqFMkAihzypllCuzEBQKUYeYlhSpNT76RJbrS5IXUOFDYDRJbWgzisFWmQnt6LPIW6U9h9I7eFAvFRAZw1H39IZ2ebiS/pHp48sX9KMsotbJY1GRkaSZRbzny5iuZFc3AOQyqNcvQQBaVldQTQMMmGze0cLnDJXI510600gIWlIlk4iTViH0LZPlHiylyds9FRS6K9xrMGCWAfiJI2pTvFduKUk2oYgCEpxVydLEPuHGUNOKZ+NaA+Kpr6DOF90WQGfUYgUZO2rZxvxawmSSvIXBF9mcpRVhamFtaVJivXwkiYCQAZjc1dKM2mggyz3apAIYBanGNycGrkDOlPaHFsupNoooshCRVPm3fprTpGWKUXbNLKKqQZSgsjkU+TeYChL6P8AeDrpt3hTMRGIMQRuCQfSoh3ffDqJYKUkqCty/N0irSThKkKzT8xoY1Y5LJGmZpri7Rd7ys8zCFSFBmcDN1HbFkBvlE12+KCUTAA9dCCCa+jk0hZw9eRUkysQBA5SdE5q7mjt32izSUJUXK8aU6M2mpHr8ow5I8HxZsg01aOLDcEpAJly0BzVgMR3IJ+jw1kyEoUcKX0Lh9NzQe31iGTOQlPKEjPd92cmmZpGk3syy4wg6gU7fSJudhSEN/LEopRLSlPiBRIAqagAADIl4ksFzykJWqanMcgON0V1wkczZ5w6n2gFmYuRm1A7uH1ygC95WIHESQxYAsPXfXKByQdmrzQPAVgHiAJBDKwk5ZKyyhLOsiRhmEFMsMSMyBkTT3h5clsSpLfCnzUcCnaCBdCCokk7oSPh1o/0ygKSrY3RXbLe0gz0pSVIlqJKh5UvhJfErLKNWniMqKpcv8xKUklScmH/ANBy3V474ousJwqWorJLIGGlA+lP8iF9huRSpSylkYqA/EAFA0bKo+mmd0oVbF/JbbKJcqW6V4gzkgggnIsBQZNvSEt8Xqu0DDLUUoTRwogGmoFCP0gORKnSgkMC/lJObZukV+kAXldVpZglkGqikD/O1NqmEjBOWmddDexXgqQkIk/mKLkknIM2+WZruYYm+5hYTpjqaiC1NiUjTqYRWPhqaZeKWr2zgeVcs1IXgQVLdiddznrBcFIHJDm02QrBVLlkzPOySGCQz0J20FYhXbR4ZXiAYPmxLVYbkwms14zEvUpJcUoQ9G+0G3BZkhQ8RicXLi3fT9I7h8nWObDfSMBTLBBUP5Qa/Drm/wBdYa2G8FqxJUpwEhIBAfFUvQPsPWIxIQ5KWVhJUpNGU417NpA4trFLyVpQXJUcsSqipL7vE9CNWNyEpTjZ6VLgtvQRxOkIUEKUoAAuwcFRyTlmR93hVYjLEx/E05gmgrqR7Q9RJlKUlRdQYgpPlz+uvr0hK2UfQNeoSmUZgxKUnCSCSXTQ+u8O7qnWeanxVpwlQScKjyoP+WNdoVzJckAhKPMSQlRfNyRzOfnSOrvs0tIUNCWAGYoGFcyNPnFU0mTatDmZaKVLu+zEQbdlrLhIy226mEahL8OUUKBISyxXE5ZiU6MQadYd3OGQC+f2iuJP1CU0uNjR43HAMZHqoynn3EMlUksiWFJXRKlEsCR5TsdnYdYok+3TFFMjDgXjIIJIc7KfJq1j2WYgEMQ46whvbhORPXjmJcsxaj9X3jNPx1do0xy12eWcSyUompSlyQlLvuRzF+4pHPD6R4xUry4QT0D1+cb4osol2paHKggBAJNSwJr7iNcPpBmqBALgJYltSa7wZrjioSDuY+Nol+InE4oSnOoL+mZyMQrvjBzSylQdlJUC3+4UiS8LLLllK1pwpAqQFUGTDrt2jV3cNomCYpE8kKKVMUsWLsC+ZbWmkY+Kq2abO12ozU4kpAFSA+TZvFUvSxrfxWIYsRuNfnF//wCGYZYLlEpAJCQxUpg4xH90iv3nPM4kJRqAzGmJwHPvHQnwlaA48lQhslpYpWnQgjo0emWK90T5YUkOCllJaoOqXGZ2bcR5fPsqrPOVLXkTQjJ+kWTg+/Pw09OI/lqICtgfhX6H5dhGvLjWSNozQlwdMtk66ZiJQPhLSwLJUU4iakBxSFq7QoFMsjwyQo89HZyQP5lO7CH/ABXxWE4Q3KmpbM00hcLXKnoBmAYAQcTF0vyu+fxNHnSilKkbIydbFWNQYJOLtn6wzstoXOThnS6ZuQQSRn1A9awHYJFZ2HEUpNHoopHxEB6V3+8TqtpTU5Gg3/xlEnplewk2rArAwShIG9P2Gga234tKnAIH9VSep6dI3epH4ZSkh1OlQJD1KgDlXL91juw8MFYz6uxJPUA0EdVrs60Vu87eq0TWDlYS1HoCanDkM8+sFWSdOlBpf5iEkhRIdKSEuXIL0pR6RKvhWcm0hcuYcDtjcBkgupKkfES3YtpFlmpEtCmQCFBlUDYWwsoZOwZ6ReTioonbsrtn4nUAQqWFKNQxZ/RTge8Ll3PbbSVWlKQlCAaBbZZhIUa6lta9BBP4HwwVEMl+VDucPU/aCrHxEFqVZzLWZamGJJZQGxwti7jp1g43TdIEia7L2WgJJScKsi1M92bPSH0q1IWmg5vRiOkU28uJ1SlCXJwzWFApKklLPyqYsSIClcSWlKvEUhKU5+UtUt8X2gelLtA7dFvVw1JWVqWk8yiRkCFNVicwTVvaEVp4S/PQpSlrlJqA4dLFwCWy6gQfd/GIU2Mdf8Q7TbEkS1kBSJlAoFsJNBjfJzSEU5J0NxoEkWAjmCnllnBzzo7Z61g6fZVkEIXhCmzDt70/SIplpwEpbnSS6VZggkfJoJs80qBUddMg9XidhoTWmUoIWieh11ShUvC6kjJPL8Th/wBIX3bY54WtRVMAGApxPqMljLp6RaJ1mlzFIckLQSpNWILEHuGJ94Ft+IoVLS2JTMs4hR60BIdn94ZM62Lbytcwg8qCotV+UA0yGwd4Ls0xASgOtTgcw8oPuK06wJdvD6gVKUpBS7sHL0wscqUf1hwtSSWIGMNQUpWraQHXRyCrHOZJNFkUpr3Ghh7c07EjQFzQOfWK1ZLMvGBLQFPmcgnqYuFisoQkDM6nc/p0jX40WnZnzNUFpjI7s8t43HppGSxQuB56ThU2bU1+UMp0mkBLpBktBTPBr/mlVsnE54yPYN9oP4Ss6ipa0jGUFKmPR6PXaFF4TsU+ad5iz8zDTg+8VSUqWirqAZnqxYRmz6xlMW5D+9renw8E5KS+SCPaj+m9I1NvXAlBQMy7HIpND8xBs6fKnSSZownF8RIIwhyaZZ0PeKte88JQQlBwjykk1zNQcs4wJNqjZ0w9d7qUrCVN3J5d23GVIgu2bMRaCpCnYVrRnypCCVascxKZaCpaiAH1LNXca6Rbbsu8yktNA8U0VUYQHJCU0oBRzqfSKvH6aticrdIS8QgTUlyy3p31H72ELLFOxprmKH9YsN83DMUpNAE0NHy6wqvizCWvxUBknzAfYdM/eLePkSXFkssP8kGptqlISMTFCg5UaCWWBU2aik6DTtD+z24EBBUFE1LZEaAHtWKpKWxCgxaofI613BHyh7PumXOInWf8vJWHMJUkuUkHqGZ4TPjS/A+Gd6LJLsgLFJKXGg02fQUgO77GszFLm83mQGoAAqim0BZ2ge5lTuZHiB2cOBirnn8LsPWBbTaZtmlqUtTnFQEk65E7NlWMSTNH4LDLSUqCR5TrtR8uhgyROIJQSA4L4TV2+YFYq9s4nCrMpaDhmFglBYlw2I9m1itzbxXMUFzFFRJFR022MMsT7OPRk2hJUzsH11P6xk+3hKygDH+8jFYuq240OFELSXAbMMzv0+8NZF7Llp53bdgczEWnFhokmWhKBzAOcRYjES2gpuGgSy2WXP5sRSoMQwDhJZwxy194NtLTQlmJScQfqKh9ND6CCJQSGBRhYMCwepqAr0y6doN0LQo/4IgLKinGpRd1u9M8qVju8JSVSecFIoSnNNCw6vWHExFdK6QIqwlKipKjhKsRBzDly24fT6x3N+41UV68ZIlBwhQKQACzpbI4usKrvtk5S0ynV4alBwTyudcPzi9zZSJuNKzuK+vyrCNNjVZiVCZLXMQ7IZWZ8rqyJbRhnnFYTVM4e3dZ1eU/mAPzKLLyzBGb7RpViJK0oWVKGEhKqCozJ1EVuVxPNCAFB5mEktQ+Y+jtSO0X1MWsKKinEQCrUDNsqQji12cP1TXUlBDYFd2VkpjrDWzrlFRIAUoBqPTM5dgYr0y8UpQSk41F2rkcnffWD7qmIwYgMKyKihCWy6wtAkPDhIISQlvMVEgAM9Vdg/aEnDVgnTCVGWEoUaKJ+HdOpMMESvxCwgYsLpJywszkKcmj7RZpUuNeHCpbZnnNrSOrJZEy04Uhh8ydzBUpLxHKRB0mUwj0Ix9jLJkspLRkY8ZFybVgIFIAvCWyVK2So+wJg9OUAX/PwWWeraVMP/opoLCfN05fmPcxc/4e2FRkqUlIVzP1oAxA11ikTfIrtHrP8K7P/wAq7amIZY8lQ+N1bO1XSJgUpLhWStCC+RByL9IX2S6kJCjNqASkY2YA0LuGq2cX20WBCy7cw+LX13HeFdougsXCVpBfJzSrtHnTxSh0ao5EyuyZWIg+DhUlkhakpfCQ6sJHXlz0jm1rlS6zFANkT/aGBkJlNhZgSrN6qJJPuTCm+Zf4gBkFwo7VHURFy2UiLrbfeJLJWFJqxIP1ivzypbpJFRTPSveLJOsbWdS1AYxQJAObsPeK9YbkmJUpc0EfygjM7+kUgkrkFtAViBSrAr/b21HpD+57xMteE0QsgEbKyCvsf7QFellGAKTRaag0am/TOIpc8LAPoQdCMwY2xazQ2ZGvTlaLRbLuV40ufKWE4XSpJB5gTzM1PdshGuJbQkySFhSnUGZzzJyH1+cKrFeSTyKotmCiQxG1fiakMbPb1EYSAqrgtUaAD97x58uUGlL2NqqStFfmWcqdKEnE1Q1QN4Z3ZcqFSQjmxA+ZgA5c5nuIcICVFKjQihZnPpmaQdJMsglFGzc5eggPLqkc0VS024yFuosRQZVaJLVfvilIxOjNmAqWz3yGesdcT8PLmtOQKJDYWrnUjrWEtksYyJr+2+cOowcbvYFJNlyumegIKia5+kWGzWZK5aHUSFjPI50I2/tFasFyDw8RnMgVcgYWGf0gm5OIkqQQ6QEEgM4cOWUAd9ohx1Y1ha7OZJUlc5K1AsGDHXNqOdWYRN+KKwAokipoK7B+kVi+b1mrtD4eSgl9RnXqS+0NrsQtSgpSQBonT9uBAlGnY3tsKSRiIIUqhAIoUnbSFd8WZaEHw0gzTzblQ3PU/aG98eIByliuhLORTMejQLaLQoS8IQVTGbESPd9R0jo6YGUq1XyxSko5gQ75+n72hzeN0TCZZSOVmUzuD/UNW6QfdE2SAr8RhSsENiAYvkrE2YOmmcWK3yVrZMlAdSfNTkUGDl9Iu5JUooSyrr4XmUSFJNKqqPtDa4+EJwI8Sa0vJmLnrWLBdFyKTzTVlZaqRRAI2TDoJcxbHiv7iM8nwZYLGmWnCkU31J3Jg+VLeOpFl3gtKWyjZCFIzOVmpcoCO3jUZFhDbxkajIIAUCkV/j2fgu61H/tkf+RA+8WAZRUP4qT8N2zR/MqWn3WCfpDsDPCbT5D3A/ftHuP8LLK1gQDqx9wDHhls8n+77Ex9Bfw9k4bHLHRP/wAp/SFCvcdzLHqIHmSHNX+49YaiMMoGFcUw3RQL+4fmE45TEguQzE/Yn2ik2+/JlmmOtCh/SoED6fSPbZ1gByhReNwiYkpWgLSdCHEZZYFdlo5KPN7HxF4rYSETRUChSfeIL4tk2qZjEjYJA3DtlSHl7/w4lqrJxSVguGcpB7Go9DFfvrhy1plkEY8nKFP5aJdJq3SISwU9FlkTKha7c6zRujnprBcokJE0AhKiEL2Ch5VP8jEgsOMDHRWrhm0izWNAnWbwlBLAYSBppVqVYF4r6sYa/wCgnByRXZnz0hlY5a0pC0LrmK9Wbd94rtpC5SzLX8GR3ByMMronBNVOXFCHpV2I2NIfPDlG0TwTcXQ68KfMlYiUsVkKYsuhybb6uIBsM1cq0pKkqCPKSAWIO7dxSHsmY0lLYlYnW2Go6MPLlBlmu84UqmEOeYjPDsO9dI8/ml7GxsOtF7y0J5iB03itXvc4C/ExBEtQc1qlRPlbvDi1XImet5iQUhJCB0PxEv5npA1+hErAiYlSkzAXWXISaMCNXr7QsKvRGHG9MVf8CCh/1/yHdSQosoAhQYDWj/upE6UkEKkACWTkGY4aHTcNEdksP4ezrmEhaCqiN0gkA1Gf6xlzqRhAwsg1w13yik26Fy5OCtAt43kuWlCjLxOohNQwIwuCcxmPeLbc1sx1KShVeUkEjYvC1EmUqZ4b51w7K0HTo8Op9xKVLdPmDM+Tav1aElTiopD48lq2Yi1laixo7eo19/tHVkmmYtQlyVKagWSBLps/Mpugz1g+7LgCSFK5lMN8I3Lak9YsEmxnQViuPB8gnl+CpK4Kk4iqZiWTmCWS/RIyix3bdSZaAlKcPqT9Yay7reqjBkuypTpGyOJEHkAJNjJ6CDpNlCYmjIskkSbNRkY0ZDgMjIx45JjjjZMZCq9b7RKSXNYyACiay2pK0gpLxR/4wTR+FkoJYKnB+yZaz9SmK9c/EU2QkKBK0agmqf1iD+IXEyLSmyirDxlZakSkjPsr3is1R0dsoV4o5E9z9I+iuD5bWSX2/tHzzeCkky0jf6sG+sfSFwIazyx/TCR6GYyEdCNCOhBFNxuNCNtAOI12cHSA59zpOjQwjcBo6yq3lwTLm5gPu1f7xWLy4OXZxiAcfzABwOusenqERTJYIIORpEpYoy7KRyNHhfEt3YkiaisyXVv5k/EPv3eKWm9FpfCogFz+6Z1zj17iy6Pw8xx5FVG49I8s4lu7wprp8q3UnofiHasNjjxXFiTdu0ehcFzTbUmZjIWlIRNRRjTkWBo7H1BhrL4ZtCfF5sQUQUg4gAAKjXM1pHmfA3FRsNpTNqU+VaX80stiS29AoHdPWPpaQULSlSapUApJbNKgCCxrUEZxKfjxbLRzSo8tl3PbQycCf9WICj7VhjenC06fKMtSlBBU5CCASNlKILh6+0ei+GI6wCEj40Yu0TUqbfyeeSOCXleGrEsOCyjTQsSkBw4f1MEWf+HqHcywH6qb6xe2EbinpROlJy0yu2HhREsMkJTrQa9d8hnDOXdQ1cwe8ZD8IoFvohl2VIyEStGRqGAbeMMajbQTjUZGGNRxxuOXjmZNAzhDe3FKZQLPToYJw7n2gIDktFS4h42RLBAIijcR/wAQVKJSl3ioz7WqYXUXMPGDe2LyodXtxMuerNk+sZCEGMh+hbP/2Q=="/>
          <p:cNvSpPr>
            <a:spLocks noChangeAspect="1" noChangeArrowheads="1"/>
          </p:cNvSpPr>
          <p:nvPr/>
        </p:nvSpPr>
        <p:spPr bwMode="auto">
          <a:xfrm>
            <a:off x="63500" y="-682625"/>
            <a:ext cx="1943100" cy="1409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5400" y="5334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i="1" dirty="0" smtClean="0"/>
              <a:t>Chinese Women</a:t>
            </a:r>
            <a:endParaRPr lang="en-US" sz="4800" i="1" dirty="0"/>
          </a:p>
        </p:txBody>
      </p:sp>
      <p:pic>
        <p:nvPicPr>
          <p:cNvPr id="9218" name="Picture 2" descr="http://t1.gstatic.com/images?q=tbn:ANd9GcQHGquibyJ_TBo7zSDpS_PfexS6N4Xpr7EC7IMnwtM6FM5JNrm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371600"/>
            <a:ext cx="1676400" cy="2724150"/>
          </a:xfrm>
          <a:prstGeom prst="rect">
            <a:avLst/>
          </a:prstGeom>
          <a:noFill/>
        </p:spPr>
      </p:pic>
      <p:sp>
        <p:nvSpPr>
          <p:cNvPr id="9220" name="AutoShape 4" descr="data:image/jpg;base64,/9j/4AAQSkZJRgABAQAAAQABAAD/2wBDAAkGBwgHBgkIBwgKCgkLDRYPDQwMDRsUFRAWIB0iIiAdHx8kKDQsJCYxJx8fLT0tMTU3Ojo6Iys/RD84QzQ5Ojf/2wBDAQoKCg0MDRoPDxo3JR8lNzc3Nzc3Nzc3Nzc3Nzc3Nzc3Nzc3Nzc3Nzc3Nzc3Nzc3Nzc3Nzc3Nzc3Nzc3Nzc3Nzf/wAARCAEGAMADASIAAhEBAxEB/8QAHAAAAQUBAQEAAAAAAAAAAAAABQIDBAYHAQAI/8QAPBAAAgEDAwIEAwUHAwMFAAAAAQIDAAQRBRIhMUEGIlFhE3GBBxQykaEVI0JSscHhFtHwM0NiJFNygvH/xAAZAQACAwEAAAAAAAAAAAAAAAABAgADBAX/xAAiEQACAgIDAQADAQEAAAAAAAAAAQIRAyESMUEEEyJRMmH/2gAMAwEAAhEDEQA/AD0OmGQZx3qQ1mLdR6EcCiNsFRATik3jKcbcEnnAFK5MZRBMkQkjORwO9D2ts5AHU0bSMEkcfKmbgqoO4D0OPWgpMbigXHHj6mk3ShWj9jTvxQGbb60xduW2ng0W2SlRcdHI+5rjpQLXBtvAwAHPWiOmXqQ2SLuyxH4R1+tVTxRrCxyFg8ZPpzgfM0sU7HfQcWcLFghQB1ZuAKBPeWuo3JBuVSJTjrjJ9qpGseJ5Z8xQHJIwzscj6DtQBry4YAGRm7VYkJKSNQe4SCTZHPHKueRuyadhu45icdehFZPHezQnyuwHzqxaH4kC3KC6wM4Bei1oCaZoaWfxVyMGufdtjbSOT0qO3iTTtOhLPIhLDIGaqeoeMoJp2ZDJ7FeBVaUmO6RdigC4OOO9WfQXH3fA/Ssk/wBaSSxiNI492OpY81YND8dvbAJPYCZT1MLcj86ji6Cmr7LZ4iT95yMmosFshi4I59e1IfXbDVVDW8hEg6xPww+lSFcpFkDA7ml6A0DbrTQQT69KEXVlhuOKsrzDBOOMcULunUvj1/SorA0DYLUAdQOM0+sA4LLUpFynI6nNLA5OB05zUbZEiMYfKQuB2qHKv8IAz2orKqlSB1HP1qJJEoAbrzQQGWeOQPGEXIPT50Vg04yoCR1HPsaVpemgcyDkHg+tWFFSNflUb2R6K/PppiiLL2qs6jvhJU1oF26lSBjGKqeoWglc8fxVIsjsrkDkyZCk89DTOpylY12qARnH/PSixsvhOzqMCqv4pu3S2nMQ5CedieFA7AVYuwbo6/iS002zO4y3FzjdsThVHqT0rP8AV9auNSmZ5AApJIVf96gXN1JOTnLbjkknvTO3+YmnqhZSs60vtSGkPQZrxYDnNNO2Rx1qCnWlbOBg+gryFgck/SmQ5z/ipUWCM44HeoQdWV2wWdj7mnMZxkD503jjnkdc0sZA64Hr2qAO8Dn/AIKehu5oHDRyMD6g1HLYyQc1wseSPqKIQ1DrDyMjysd6/hkH4h7itH8I+I01OFrW62/eYxnP/uL61jhYjntU3Tb2WxuY7m3fbIh6etJJWWRnvZucqiTKouB/aov7PLAvgknpmonhrV4tTtfiqRuP4lz0PvR8TJEhZyvsKqdodogGxKx4P9OlQ5PI3sOpqXe6km044OKGfFLkk8ioBDc7sfX/APKTk4AJ49KW7A9MZ9a4SpAJ9elEhoo1GCPO5hjPrUK419AAoxknnnpVF++ys3LnHvThnduOuevtU4B5IuS6sswznk9K6Zkfv5unNUwXkkZJVmXjpTia0ABukYEZyc9KdRJdhvxBfQ2WmyzyMVJ8iBeSWY4GBWLeJPEFxqE7W0aLFAhxsQ9cep71M8a+Jpr+ZbOKZvhRdQCcbj/z9aqm49smmUaK5SvR3DDrxXM5OB1pPOck/QUoEg5BAHzolYiXg4B4ppQZO360qRGL53H6mnYkK5GSD/WoEaAAbGPqalQx7RuXGabVG7scn9a78Qr0JwKJB04HTp6elcAHI/SklyeSa7nK4B61AHOUOOtcOd2c4/vSvOMhulcywB2sCKgRYXI4GAetOJCvBRjg8/Km0dQMfEKn0FLaXCDzk80Ah/wfq/7J1J0kOY58DIPAOetXq51CR84zgjIrJUfa4ZSSc56Yq8eHtSa7gKyEblGOlJJejpuifLdyOdpHPXip9nL5Bv7VC4yeRge1cS4aM4JGB04oBQSlJIyo6dqbDMBnNIhu+M8E/KvTzcZUrjPpQ9GOsMHBBFKWXZV3bSLMkg4601LotmACOnantWV0ykyMME4NB9QlCQvI24BQTk9K0V9JtATkd+1UP7T/ALvY6VBbQEfFuJcnnkKvXj34pk0wNNGbuRJI0j8ZOcUnIB4B+tRpnIJUdM0kSNjvjvQFJDsc4wT71wdccZpj4hyMMcU5bq7vxnntRJQ8gLEgZp8A8EryP1otpmmMQCynLeoo4+hLNbBVXDY4OKTmky6OGTVlMbg479qaYdx3qffWU1rKyyI2AcA4qIcHkHHrT3ZS00MkYGVrysAMkEUtgvPY0g9OtAAozFR03D50g3W0ghPoa4UyDyc02se0jOPzqWEdWVpOox7U4DgE9fUVxCB6fWlyKCmQRn0okHYSDkYI+RqVb38tnOGjzycFe1C1Zl7nmpCtxkAnHQUGEvMM0rxK5iJzzkc11jOePhN88VbPBENveeG7V5kBcgg5IP5Ueaws8cquaTlsemZvD94XBWNjj2qQWnYY+EefatBWytAOFSuta2RI8qD+1Cw0wP8Ati4VuUPvXpNZuD/Cc0Tm0vILInT07UydP+Gx3rx6YpuSDsDzaneDLbDxzgVmPju8luNYQzBgEiAAPbkmtme0UqeFyelZF9plt8HVYZF5V4sD5gn/AHp4uxZp0VByGbOPpXj5Vx369K5EdrDJ4rrrg5xUKzyLvxVo8P6argSyDJ7D0oLpNlJdyBY178mtF0fTRbwqpHQVTlnSNfz4nN2StPtFVM7eMUVSNYlGcHFchjVcKR+VSmj3DgAetZ7fZ0eKK/rFss0THYMN1qh6jp3wXJUYB/KtRu7cvGcACqbrcBRW3L5ec1Zjm7ozfRiTVlMYFeK5wTzTtyQGIAwB0qMH7HitJzGh0+/IpLBT2HFc3fwmud8g81CULwSOx9M1zO3sBmurnpt6eleaMk5waJNnt3GBjPtS0fYMk9utJCBuuBXJFO0AYz86AS7+DdUnh01ooclVkNWIarfMw4JPTrVY8DRk6fIT3kI61bEWJWxmkfZcuhp9QvQvc/Woo1O9eQZ6k96KSKpXIHtUWNVaQZA4PbrUsPRqUVzCQMkUP1C6hG7kcccVUhqUwA2v8sikmaWQ7pGOegFLxRG0T724OCQTWa/aNunjtnCkhWYZHvV9lYfDww/Kq/rK4tG24O9wD8hTXxVkjB5HxRkxGD/ilAFmAA61afEehTW8Ed8FXZKAWAGCDQLTrVri+ihA5YgUykmrK3jcZcWXLwjp2IVfb1GenSraWit13SuFA7ntS9IsBDaogXHAzik31nFKSsmSPTrWJyUpWzqwi4QpDY1azZtqbm/8gKI29zBPwsqA47mq7caA7qXgYR+wHFBdX0nVrLMsTiQDng81cuDKvyTjto0NkBOOoNVzXrUSxShewOKqmm61q0DqJZSU9DVlg1D71bESYLt3xSTi4u0WQyxyKjOb2Jo55Exz1qK0W5AR1q4+INHZl+8RDzDqPUVW1YQsUljODwc9RWiMuSOblxuEqYPEZ6k5pLEq3Yj3okHhik3bS8Z6ginZ47K6XMZKP7imsRRv0Fb+OORT0cmOM8d+a5JZyKcqQR2NICOqk7SR34o6BRJGxu2fnSGwQcYFR2nUZG2vRuXcBc56YFQDLx4H3JYz85X4mR3Ocf5qwxPuk2g0N0LTzp2nLGcfEcB39c+lEI2QPkZz3pC2IR+GGjIzzjNMOhVgffk0prhUTyn+HOKYFzuzmgFhYQKq5bGe1IkmRSBkAdzTmoOsaHzDgetVq8uSGODx60yWxbSCt5qEZiKoRuHWoLK1zEIwMsXUjPvxUK2jecgrjBo5Y23w9jehGfzpMv8Ahmj5ppZUNeILm1FpJAyjYE28fKqf4TsPjayZVGEX8Io7qFtJc3TWw5LsRzRXTNKj03UZoowQoAC5+VZ4yqDRry47yJlitI+mPSoOsRzwZeCPe3YCjtnEBGpxk/KuXVrvwNvXqM9aRNF1GWXWoa9LctDGskH/AJuuFFBF8UasjmKZllOdpUp1/KtVvIpbbPkMkR7EdKCSwWMsnxDp6fEznfs5B+dW/kivDPLBkbtSK2oW4m+FcQfAutu7b6ipllAVkwOTnqKJtpySzrILbDg5V+hFFdO0z4s68DGarlkXhZDFT2DpoWe2KumPc1VtUsVmceUbh6Vqt/YKsDIRkAdu1Uu5s8K7KoLg4APA+tCE6Yc2NTRTF0KRzgsBn1onZeFFZsm4IbqAvSmtU0bUpYDJGzSyhuQjcbfaoenaVqpEjvJNbOi5QHPnP+1aW21fIwqMIypxYabw6turBnJBrv7KiSxlATkKeopeiXN87iG7il3Dg71z9QasV3bfDsJCyY8p+vFVOTTps0xxwceUUYo485zVg8K6W9zcpcPxFGwPP8VQLfTZrq5IiQkZ59uaumk233DThGCcsxb+1aZSSaRz4Y7TkwxJN8QeQ01DlXLNzn+lR7ZvNjI60ZigDoDxj1oekGiA6c5GRxTQhw3oO9TZYSBwDjFRmLo3OePSpYRu6uJLqY8nGeKbksNx8zHd6VJiRQ25hjnJNE4WgVSxwSRxVnFoq7A9vH915wT3qZHfKxUcYzzzzXbpUUEgCglyrK+Y+vU0WrQ0JcZJll+5mZZrwIRcw8IB0f3p+U7rlJSuCwXI9D3qRFcLJaQlHwWQcg1F/FtYNnr5vXmuY1Wjty2rLFayEAAnOamFd/fFA7acgDJwQKLRzZj+XXFRA76PSw5UjGcd6gS2SFizY9eBU6SfAzjg+lRbq8jhTJOB6GhIsin6MraxMSAOBUyyiSN12DgelD7adpvPggHpii9pGAhPtRUdknpCbgbkkxg8VXxZpK+MjDdjVlZdsT+4oGrLFKxJ4J/KlkgQ2CbjTJIJCYmwflwaVCt6fKIwc+wNWNVSQEcMvpSo4Qp8lDYX/wBBVtp77y8ignv2qNrxVLaQDoF5x8qsUzqqYHUVVPELl7WVY1OTxxTLsrfRU9Hs1S0uJMEO20Ljtk80QkiUlQOigACnYIzaaefiDDls7f6VGSfHGctWnEnJuRj+pqEY40IMOwk/PipVtebODwBUeSZGTknOeTUWRwfb29a01ZhRYUu0ZDyM461FupQQTjjFB1uGBAyTjtTomY+bv79qWtj2WuXQb0twvQ+lcTQtQA8yZFXxdVtPVD6e9KfVrQH8S8jpT8mU8SgtoN+/DKQO1Q38LXznnqa0VtatORuUH+9e/aKLbC5+C3wT0k2nFTkw8f8ApRrTw9qUULRDlBzz2p6OzktDHby/jXrn35/vVs/b9lj8a9aB6hcxXWovLEQVIAyKz5o6ujZ8+SV03aGBHhhleOue9PG7VfKSeRwBXP4cZwSO9RZYyG2gcAdfWstnRi6FT34VOCARQG5urm6lwoJWi33ZG6nHfFdEcSYCfp3oLsschyy8QadptrEl26xtjDFuxo5BqUF1FvgIKHkEHrVTvLK2nbe8alvXGQahpcHTVMdvHhP5V/2p31SK7Tey9tcpscswC0L1JrZ7RthxJjOc8fKqy1/c3cDRhihbv3FOaRpjW6fvrmWY5zhnJparsNq6QU0fUVx8GQn54o8twnB3dOoqqvamL95HkH0pf3yVAQetJ6O2n2G7+6Gxjmg6Azh9h5VeD7k0zJcNOuOi0xa3ccMrICAc8mnUW+ityitthGXwzPcwxl2OSNxJPemP9HSjnOB/Sj6eI7YDaX/XrSm8S2+78QxW2EXFUjkZXzk5Mrp8GSkkE/5rg8Gv1ZvyNWBvE9tt8pGQaZk8U25ONy/OmplaQHHg1u7Z4zilHwkynANEv9UwAdV6djTTeKoAwJI+WanFslEQxOF3K7e2TXEs7++l+HZRyyuePKP79quuj+Eo440k1Ny79TEp8o9ie9Wa3git4xHBGsaD+FRgU1sRv+GTx+HdWi1axg1CCSOGadULBtwxnnke1ay0cYtzGEX4e3G3HGKXn5V7rwaN/wBAZld6tZQX0tq1hbExnB/dDnFMtdR3U4kiijiQqFCquBkUI8Z2r6X4tnVuVlAkQ+oNSbAE2EbdGOWHzzVeaX6mz5opuwjIcqACAT6etI4PmOeKZilEin+YcEehrm5s+3pWNo6EXoiXd2YXOflSLS+hc4M6jjpnGKVNEszAP360xLodhOv7yL5ODgigmhpJ+E1rzT1BDzlvUKCaalm0654jcqR/MKhjw7aZPw5ZcDj/AKhrj6KqnEV7ID6MA2KL4v0KUv4T4m09sRxyhX9x1NSFxApxgj1zQeTRSxA+8yE4wcKAAa4mkX0alUvn2+m0Gl1/SO14Flu1JK/i9Rio86/EfK9BTNrYywt++kDepHFOyyANhWyAMZpXXgbdbFTbYoTnjjrQmC3V3MjHkn1qZMJJoJZAvkQenU0GS8EJBJOM1qwQaVnO+macuIfWzVo8+XpQu7VY2I6c1N/aiTptjGBgde9D7+XeFGBir0jM9DAKNwWwM098BCobHBPUVBc7R5cZ+VLjuHJ2gc981OgJEl4kUEE8/wBaZltoyuRjNObJHJxz70gqUVgQahKPogmvV6vUxSexXq9XqBDP/tc05X0+21Q8C2YrIQMkg9B8s4z9ar+m5/ZkGTglM4Hqa1DxBpkes6LeafIBieIqD6HsfzrK7Jnt7cW8i4khJjkHoRxVOfo2/G9tDU7PBN8VOQeGHrU63mSdAyuPf29qhXWSCSOB2qAkz2r5Qcdx61ni77Og40GZoTvzniuLkDGMikWt3HMo6E+honb/AAnRlkAweKVxdjxaAtx8VQTGfpQ749wrkbyCTn2q3TW9oYxzziop0+0Zgex6GotdoZ2CraaeUY/xROBsKSxLH2qRFYw4wgPPc0mURRjaOPb1pZLYbIdzIdrEjHvUGG3mu7hLeBN0shwo/vRG0tm1W+S0idUBOWc9FFXmx8MQaa6y2blyV85fq3yq7HictmPNnUNelQ1vTk0vRVt92XxudvU1n8sRdM+lab45cC1YHyis6WTK4HH0rbFao50m22yKheEkIenoK6zuzZYGicMS45wSOo60zeKsaDBHSh0yPojBgwIY/KvLHtcNk/WoEl0iNjd0/WnUuw+BnBo34BBq0lCks4zXZpEYE460KjkZmG3OadBYg9qAbPo0c12mbeeG5hWa2lSWJ+VdGyD9RT1HopOda9Xq9QIeqg+ONCmt7mTVrNS0MnNwq9VP82PT1q/VxgHUqwBBGCD0NCUeSosx5HCVoxBpt4xx86izqd3QEVafGvhltImN9YoTYufMo/7LH+xqsby2CeR0rG4uLo7GPIskbRGJeJt0ZKn1FTI9WZUxKMEdCBxTTqDxnBqPJGMYPemtPsEovwmtq0mcK+RSjrG0DJP+1BmtiWyMjnsaVHAxYA5I96ZqJWpZOg3HrLAsBnBp57qS4AxkDHNQ7SBV5K/nUzjBCjgd6qk14WrlWxzSrhotRiiiOC7AH6mtjiG2NV7qBWD6ZeA6xlsqY5gCM8jFaxpmuLLqlxFI4CYG324rZiVKjn51z2iD480h9Q0uS6sxueIZeMdx7VksYxgAeavoDT0BjlkA8srlgD6VlHjbRU0jXnMKgW8/71AexPUfnVjM0e6Ay2xjiZifMe3pQDVHZJCpJ/3o/NcDackcdKCzp95nJAyM4FJbLHoGwWxlcg/X2qabIouVHI5571KhhFvk4474pyW5QKVHWmoUGRzGPI5qdDcIydPrTTRq2cj603sCHI4/pQCFJNU1jwzcR3OjXJijJ80Wco/zWto8Ga5Pr3h+11G5hjjkcESCMkgMOD1rG9ZCsQir5f4jjvWgfZBdsun3umv/ANmQSxn1VuD+o/Wt30Yq/ZGXFO1TL9FLHOm+F1dc4ypzzS6QkaqWAAAJzx713zr0ww/KsXZYKrwFcDBsjkEetKHpQIJljSaNo5UV0YYZWGQRWU+MfDUmhzfeLQF7CVuPWI/yn29DWsU3PFHPE8UyLJG4wysMgilnBSRbiyyxytGDE9xn3pBOR71cfFfg2XTd13pgaa1yS0eMtEP7iqjtHXGSaytcXTOvDJHJG4sShXoadKhMEEk+1Nfd9zYBOadityrcnrQbGpkqIgr7GuXM628EkhOAik14bY1yBQrWrjfaSxqeWUihFcpC5JcYseXS7m6vxqVgQYWjVmD+UsSMg4q8+EbKbUtQabDi32j4jY6H0oZ9nOg32oWL/fElihCKvxnbO4j+UegGK1Kxs4LG2SC3Xai/mT6n3rdW7RynkpUP4AUADAHAFVT7SLOKfw+1yy/vYHUq3sTgirXVG+0zVzFZpplttadyJJQRkBB2+ZqyEXJ0ihutmaTKXBzkUmNAnfA60y16iOY7uJ4W7N1U1Kgs5L1sW7q59uaaWNxY3Oxi5fybVxzUKSFm5B5o2vh2/YZyPT50tfD15jHcn0pNMnIBxqyqFPNKceXj60b/ANPXW0tjPzFNy6BdggAd+4oUHkPanCzKZAy5DebnPWiPgS9az8W2WQdtyrQtk9M5IP5gfnQ2YmVDncoZN23PBI7HH9agWd4bHVLa5B3NDKrkZ44INdjLG4tGLE/2R9Cn8QP0rtJDK6K6kFTgg+1dNcbo1njXu9e4r3yoAOMxVCwUsR2XqajWOo2d+CbWZXZThl6Mp9wealdqqniDRjFerf2WY2kPn2HB3etMgxr0tlU7xF4JgvHa500rbzsSXRj5G+Xof0o9pN+08KpPzIF5PrRF1WWMq4yrDBHtSzgpLZZCcscrTMavdI1DTZtl1ayIDwDjIP1FRn3I5Qqd38uOa0zT7bXrTVjbTPHdaXuJV5WBdR29/ajEml2Ul/HfPbobiNSqvjpn+9ZvwN9M2v7a01Zk1r4b1zUnCwWTxI3WSbyKPz5q06V9mtjEscmrTyXMoOWjjOIz7dMmr4aSxCrluKuhjUTJk+ic+z0UaRRrHGioijAVRgAV000bmJTguPzrNPHHiS41jxFY+G9GvCsUjbrl4jgkDnG4duKurRUk2acjq+SrBgOMg5rPftRtTFcWt8v4HUxvgd+oq86XaCysYrcdFHX1oP4/046j4ZuggJkgHxUx146/pmnwy4zTK8i0Y/JFHKpDZx71yzgNhOJbWVo3HI7rXIWZoweuBS45CW2uOcdBXTcVLsotrouOg+IY7pPu98iR3A/CV/C/+aJvqtoDjK8e/Ws8byEEcrnIx2qLq7TRxi4gmYjoy96x5sCjtF0Ml6ZpB1S0PQp9P1pD6lagjzIcGsjXU7gvgzHJqULydlGJSfrWW0XhyQMsmI3Pw1JDbTn55obq6l1Eirt2YHA6j/FG3UBHCQ+ZjuUnqB6UzJAshMTghSuSuR1Pv/zpXZklJHPWma14F1L9q+FLCfcDIsfwZP8A5Jwf6UdQlkUnrWa/YzPJCdY0uZv+jIksY6cHIJ/QVosMwaWWFVOYzg5HHIzXHyrjJo2rasfr3XpmubRnnk0I1vxVoehDGqanbwv2j3bnP/1HNIk2QMYOODim5YUlQo4yp9azbVvto0a1k2abZXN7jq5xGv0zk/pVbvvtt1WVWGn6RbQc8NI5kOP0puDDRr0NkILgt0APbuKIRsFTbzwcdKwBPtE12e/F/LPGpdQmxWKqAPYcHqatlh9qsyo5vdPcrHjc6kED+lW/ibRHJGrZoNFq8ray9m4URFyqN3yKR4a8SWniG0E9tlOcMrdRQ/xFBLb61ayW6ZErqxAHRgRmqnFx0yRr0thNcYB1KsAQeoNK60iR0jXLsFHqTSoUrev6KTbyPFIwjx03HisiLy6N4iS6tCDdQhnjXs2Oqn5jNbB4zvH/ANMyXNnKFBdRuI7ZxWDXsU9xqLzL8SV1/i/rWnHG1sjlRvnhbxBaatb70ugHlbctvKQHTgcD1FHZBvR43UYdSPY5r590uG8vrpYwgikDHc+7YsKDAyT/AMNaDYfaTpdrfJps8rPEi7Pig7ipGBye5PPyoTw8emTlyKDJC9rPcQHBaORkI9MGkLIGLDGG9asPje1W311rqLD2V8omjkH4TnqP0/Wq3MmGG3OT39q345co2jNLTombhtG7HPTB60y4Qgqw8nTBrssTJEjAkkikthSqk9u9M6FK3qmmPBP8SLmM8jFKt1cRYPJzRqRfiKIyPlUZ0AzjFc3Pj4ytdGvFK0EUuCr7j5sEMDknJx1xT8jhVB4O7ygk8ZJ7EcelRJJR8YI2dw4LYwBilJdfEgIQnaD5vfkcYAz6dK6aZlosPg29az8V2VwHAW43W9wvA4PIP0IH51q2saxYaLYte6lcpBAvG49SfQDuawuMkr5WCglsnkbR059KCa5c6pqU9rFqV9JcQR+WPeeBmsufCm+SLYT1TLR4s+0vVdaeSDRnfTrLBG4H97J8z2HsKoSWTSTmSWRpGJyxY5JNTk06GKUb7hgpI4Ip5ET4pjzkjnBpVi8C5kJ7FVOVwcfnUZ7L8YX6Yo86NsIc5APBHeodxGyqSCOF4ApniSApMEPaSuoaFWOOSq81Is7yffFEzDAOTuq2WEVnDodrKjlJ2DO+D+LnGP61XvEW17i1lVQJmyHPQt6E+9ULJvRa4tIvXgW+n/1LZpHMvwZY2BQdyvIraSisySFRuUcEjkZrBvs2tZzr8KhlDiFhGVbPUit4t1dYVSQ5YDk1M+2gR6HemSTQLVLwu7R2MYklxgyNyFo2QCMHoaZ+BHGGMaAA9qqg0nsLKr4gVovC1vazNvdm3MW74JNZXp+ppbLfAJlxISmMemK0b7Q75YiIh/2oufmeayrw1D+0Ndhj6RBzJJ7hRk/0rXj6sR7Y/wCKNSn0jSF06Lcl3c4mupAcHnov0GB881RLd2WUg5+eeTVs14Nqt/dXCuTI7EgN6ZqtT2kkUrDGMGqcvK7DF6L/AOG9dGq+D7vSrktJc2biaBmOcDOGFJCl4xnr60C8NJHaWt25lPxpU2CPb1B680as/wDp5J3Z647VpwXxK8vdi5MpECM4B600il2Jd9xPI9qlHJhAGCwyMGooXadzbR6gGr/Ss5dFkQMDgg5JFQrkMZdyHKt2qdfJ/wChYDt3qFbea3APO2s/0RuJdidE6cFGlDgFkK4OcgZFNiRfiLCAQWUkEdv+Yr1erREqY9uwSrs2N2cdai6xbxrbl1zvQ5GemM16vUzWgeo8dOiuG+K5IK4IA/Ool8kdre4jB4TIr1equlVhXZIgf40Y5xgc8dTTcsIdNx4yvavV6p4EGmWazUxxSZTOdjjcM+3pSYoWuryNrqQyFiQOMbR7CvV6qOEeXQ6bo0L7KbBLfxNI2dzJECD8yR/atpH4j8q9Xqz/AEf6LI9HsU1csIomkflUG4gd69XqpQTHPG1xJPFcTOx3SN+WaE6XZ/szQ7y5Vt0rkRRn+UYy31PFer1dBFTA0dssiuykq6gMfem5oEJJwMEg4Ner1GkQ5aqFO0gcDtRNCUiVievOBXq9TwEkLL7iT296RI7KA5wVbtXq9VnoqG792OnMzHIPvUDS5AYJFI7V6vVTk7LIn//Z"/>
          <p:cNvSpPr>
            <a:spLocks noChangeAspect="1" noChangeArrowheads="1"/>
          </p:cNvSpPr>
          <p:nvPr/>
        </p:nvSpPr>
        <p:spPr bwMode="auto">
          <a:xfrm>
            <a:off x="63500" y="-781050"/>
            <a:ext cx="1181100" cy="1609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2" name="AutoShape 6" descr="data:image/jpg;base64,/9j/4AAQSkZJRgABAQAAAQABAAD/2wBDAAkGBwgHBgkIBwgKCgkLDRYPDQwMDRsUFRAWIB0iIiAdHx8kKDQsJCYxJx8fLT0tMTU3Ojo6Iys/RD84QzQ5Ojf/2wBDAQoKCg0MDRoPDxo3JR8lNzc3Nzc3Nzc3Nzc3Nzc3Nzc3Nzc3Nzc3Nzc3Nzc3Nzc3Nzc3Nzc3Nzc3Nzc3Nzc3Nzf/wAARCAEGAMADASIAAhEBAxEB/8QAHAAAAQUBAQEAAAAAAAAAAAAABQIDBAYHAQAI/8QAPBAAAgEDAwIEAwUHAwMFAAAAAQIDAAQRBRIhMUEGIlFhE3GBBxQykaEVI0JSscHhFtHwM0NiJFNygvH/xAAZAQACAwEAAAAAAAAAAAAAAAABAgADBAX/xAAiEQACAgIDAQADAQEAAAAAAAAAAQIRAyESMUEEEyJRMmH/2gAMAwEAAhEDEQA/AD0OmGQZx3qQ1mLdR6EcCiNsFRATik3jKcbcEnnAFK5MZRBMkQkjORwO9D2ts5AHU0bSMEkcfKmbgqoO4D0OPWgpMbigXHHj6mk3ShWj9jTvxQGbb60xduW2ng0W2SlRcdHI+5rjpQLXBtvAwAHPWiOmXqQ2SLuyxH4R1+tVTxRrCxyFg8ZPpzgfM0sU7HfQcWcLFghQB1ZuAKBPeWuo3JBuVSJTjrjJ9qpGseJ5Z8xQHJIwzscj6DtQBry4YAGRm7VYkJKSNQe4SCTZHPHKueRuyadhu45icdehFZPHezQnyuwHzqxaH4kC3KC6wM4Bei1oCaZoaWfxVyMGufdtjbSOT0qO3iTTtOhLPIhLDIGaqeoeMoJp2ZDJ7FeBVaUmO6RdigC4OOO9WfQXH3fA/Ssk/wBaSSxiNI492OpY81YND8dvbAJPYCZT1MLcj86ji6Cmr7LZ4iT95yMmosFshi4I59e1IfXbDVVDW8hEg6xPww+lSFcpFkDA7ml6A0DbrTQQT69KEXVlhuOKsrzDBOOMcULunUvj1/SorA0DYLUAdQOM0+sA4LLUpFynI6nNLA5OB05zUbZEiMYfKQuB2qHKv8IAz2orKqlSB1HP1qJJEoAbrzQQGWeOQPGEXIPT50Vg04yoCR1HPsaVpemgcyDkHg+tWFFSNflUb2R6K/PppiiLL2qs6jvhJU1oF26lSBjGKqeoWglc8fxVIsjsrkDkyZCk89DTOpylY12qARnH/PSixsvhOzqMCqv4pu3S2nMQ5CedieFA7AVYuwbo6/iS002zO4y3FzjdsThVHqT0rP8AV9auNSmZ5AApJIVf96gXN1JOTnLbjkknvTO3+YmnqhZSs60vtSGkPQZrxYDnNNO2Rx1qCnWlbOBg+gryFgck/SmQ5z/ipUWCM44HeoQdWV2wWdj7mnMZxkD503jjnkdc0sZA64Hr2qAO8Dn/AIKehu5oHDRyMD6g1HLYyQc1wseSPqKIQ1DrDyMjysd6/hkH4h7itH8I+I01OFrW62/eYxnP/uL61jhYjntU3Tb2WxuY7m3fbIh6etJJWWRnvZucqiTKouB/aov7PLAvgknpmonhrV4tTtfiqRuP4lz0PvR8TJEhZyvsKqdodogGxKx4P9OlQ5PI3sOpqXe6km044OKGfFLkk8ioBDc7sfX/APKTk4AJ49KW7A9MZ9a4SpAJ9elEhoo1GCPO5hjPrUK419AAoxknnnpVF++ys3LnHvThnduOuevtU4B5IuS6sswznk9K6Zkfv5unNUwXkkZJVmXjpTia0ABukYEZyc9KdRJdhvxBfQ2WmyzyMVJ8iBeSWY4GBWLeJPEFxqE7W0aLFAhxsQ9cep71M8a+Jpr+ZbOKZvhRdQCcbj/z9aqm49smmUaK5SvR3DDrxXM5OB1pPOck/QUoEg5BAHzolYiXg4B4ppQZO360qRGL53H6mnYkK5GSD/WoEaAAbGPqalQx7RuXGabVG7scn9a78Qr0JwKJB04HTp6elcAHI/SklyeSa7nK4B61AHOUOOtcOd2c4/vSvOMhulcywB2sCKgRYXI4GAetOJCvBRjg8/Km0dQMfEKn0FLaXCDzk80Ah/wfq/7J1J0kOY58DIPAOetXq51CR84zgjIrJUfa4ZSSc56Yq8eHtSa7gKyEblGOlJJejpuifLdyOdpHPXip9nL5Bv7VC4yeRge1cS4aM4JGB04oBQSlJIyo6dqbDMBnNIhu+M8E/KvTzcZUrjPpQ9GOsMHBBFKWXZV3bSLMkg4601LotmACOnantWV0ykyMME4NB9QlCQvI24BQTk9K0V9JtATkd+1UP7T/ALvY6VBbQEfFuJcnnkKvXj34pk0wNNGbuRJI0j8ZOcUnIB4B+tRpnIJUdM0kSNjvjvQFJDsc4wT71wdccZpj4hyMMcU5bq7vxnntRJQ8gLEgZp8A8EryP1otpmmMQCynLeoo4+hLNbBVXDY4OKTmky6OGTVlMbg479qaYdx3qffWU1rKyyI2AcA4qIcHkHHrT3ZS00MkYGVrysAMkEUtgvPY0g9OtAAozFR03D50g3W0ghPoa4UyDyc02se0jOPzqWEdWVpOox7U4DgE9fUVxCB6fWlyKCmQRn0okHYSDkYI+RqVb38tnOGjzycFe1C1Zl7nmpCtxkAnHQUGEvMM0rxK5iJzzkc11jOePhN88VbPBENveeG7V5kBcgg5IP5Ueaws8cquaTlsemZvD94XBWNjj2qQWnYY+EefatBWytAOFSuta2RI8qD+1Cw0wP8Ati4VuUPvXpNZuD/Cc0Tm0vILInT07UydP+Gx3rx6YpuSDsDzaneDLbDxzgVmPju8luNYQzBgEiAAPbkmtme0UqeFyelZF9plt8HVYZF5V4sD5gn/AHp4uxZp0VByGbOPpXj5Vx369K5EdrDJ4rrrg5xUKzyLvxVo8P6argSyDJ7D0oLpNlJdyBY178mtF0fTRbwqpHQVTlnSNfz4nN2StPtFVM7eMUVSNYlGcHFchjVcKR+VSmj3DgAetZ7fZ0eKK/rFss0THYMN1qh6jp3wXJUYB/KtRu7cvGcACqbrcBRW3L5ec1Zjm7ozfRiTVlMYFeK5wTzTtyQGIAwB0qMH7HitJzGh0+/IpLBT2HFc3fwmud8g81CULwSOx9M1zO3sBmurnpt6eleaMk5waJNnt3GBjPtS0fYMk9utJCBuuBXJFO0AYz86AS7+DdUnh01ooclVkNWIarfMw4JPTrVY8DRk6fIT3kI61bEWJWxmkfZcuhp9QvQvc/Woo1O9eQZ6k96KSKpXIHtUWNVaQZA4PbrUsPRqUVzCQMkUP1C6hG7kcccVUhqUwA2v8sikmaWQ7pGOegFLxRG0T724OCQTWa/aNunjtnCkhWYZHvV9lYfDww/Kq/rK4tG24O9wD8hTXxVkjB5HxRkxGD/ilAFmAA61afEehTW8Ed8FXZKAWAGCDQLTrVri+ihA5YgUykmrK3jcZcWXLwjp2IVfb1GenSraWit13SuFA7ntS9IsBDaogXHAzik31nFKSsmSPTrWJyUpWzqwi4QpDY1azZtqbm/8gKI29zBPwsqA47mq7caA7qXgYR+wHFBdX0nVrLMsTiQDng81cuDKvyTjto0NkBOOoNVzXrUSxShewOKqmm61q0DqJZSU9DVlg1D71bESYLt3xSTi4u0WQyxyKjOb2Jo55Exz1qK0W5AR1q4+INHZl+8RDzDqPUVW1YQsUljODwc9RWiMuSOblxuEqYPEZ6k5pLEq3Yj3okHhik3bS8Z6ginZ47K6XMZKP7imsRRv0Fb+OORT0cmOM8d+a5JZyKcqQR2NICOqk7SR34o6BRJGxu2fnSGwQcYFR2nUZG2vRuXcBc56YFQDLx4H3JYz85X4mR3Ocf5qwxPuk2g0N0LTzp2nLGcfEcB39c+lEI2QPkZz3pC2IR+GGjIzzjNMOhVgffk0prhUTyn+HOKYFzuzmgFhYQKq5bGe1IkmRSBkAdzTmoOsaHzDgetVq8uSGODx60yWxbSCt5qEZiKoRuHWoLK1zEIwMsXUjPvxUK2jecgrjBo5Y23w9jehGfzpMv8Ahmj5ppZUNeILm1FpJAyjYE28fKqf4TsPjayZVGEX8Io7qFtJc3TWw5LsRzRXTNKj03UZoowQoAC5+VZ4yqDRry47yJlitI+mPSoOsRzwZeCPe3YCjtnEBGpxk/KuXVrvwNvXqM9aRNF1GWXWoa9LctDGskH/AJuuFFBF8UasjmKZllOdpUp1/KtVvIpbbPkMkR7EdKCSwWMsnxDp6fEznfs5B+dW/kivDPLBkbtSK2oW4m+FcQfAutu7b6ipllAVkwOTnqKJtpySzrILbDg5V+hFFdO0z4s68DGarlkXhZDFT2DpoWe2KumPc1VtUsVmceUbh6Vqt/YKsDIRkAdu1Uu5s8K7KoLg4APA+tCE6Yc2NTRTF0KRzgsBn1onZeFFZsm4IbqAvSmtU0bUpYDJGzSyhuQjcbfaoenaVqpEjvJNbOi5QHPnP+1aW21fIwqMIypxYabw6turBnJBrv7KiSxlATkKeopeiXN87iG7il3Dg71z9QasV3bfDsJCyY8p+vFVOTTps0xxwceUUYo485zVg8K6W9zcpcPxFGwPP8VQLfTZrq5IiQkZ59uaumk233DThGCcsxb+1aZSSaRz4Y7TkwxJN8QeQ01DlXLNzn+lR7ZvNjI60ZigDoDxj1oekGiA6c5GRxTQhw3oO9TZYSBwDjFRmLo3OePSpYRu6uJLqY8nGeKbksNx8zHd6VJiRQ25hjnJNE4WgVSxwSRxVnFoq7A9vH915wT3qZHfKxUcYzzzzXbpUUEgCglyrK+Y+vU0WrQ0JcZJll+5mZZrwIRcw8IB0f3p+U7rlJSuCwXI9D3qRFcLJaQlHwWQcg1F/FtYNnr5vXmuY1Wjty2rLFayEAAnOamFd/fFA7acgDJwQKLRzZj+XXFRA76PSw5UjGcd6gS2SFizY9eBU6SfAzjg+lRbq8jhTJOB6GhIsin6MraxMSAOBUyyiSN12DgelD7adpvPggHpii9pGAhPtRUdknpCbgbkkxg8VXxZpK+MjDdjVlZdsT+4oGrLFKxJ4J/KlkgQ2CbjTJIJCYmwflwaVCt6fKIwc+wNWNVSQEcMvpSo4Qp8lDYX/wBBVtp77y8ignv2qNrxVLaQDoF5x8qsUzqqYHUVVPELl7WVY1OTxxTLsrfRU9Hs1S0uJMEO20Ljtk80QkiUlQOigACnYIzaaefiDDls7f6VGSfHGctWnEnJuRj+pqEY40IMOwk/PipVtebODwBUeSZGTknOeTUWRwfb29a01ZhRYUu0ZDyM461FupQQTjjFB1uGBAyTjtTomY+bv79qWtj2WuXQb0twvQ+lcTQtQA8yZFXxdVtPVD6e9KfVrQH8S8jpT8mU8SgtoN+/DKQO1Q38LXznnqa0VtatORuUH+9e/aKLbC5+C3wT0k2nFTkw8f8ApRrTw9qUULRDlBzz2p6OzktDHby/jXrn35/vVs/b9lj8a9aB6hcxXWovLEQVIAyKz5o6ujZ8+SV03aGBHhhleOue9PG7VfKSeRwBXP4cZwSO9RZYyG2gcAdfWstnRi6FT34VOCARQG5urm6lwoJWi33ZG6nHfFdEcSYCfp3oLsschyy8QadptrEl26xtjDFuxo5BqUF1FvgIKHkEHrVTvLK2nbe8alvXGQahpcHTVMdvHhP5V/2p31SK7Tey9tcpscswC0L1JrZ7RthxJjOc8fKqy1/c3cDRhihbv3FOaRpjW6fvrmWY5zhnJparsNq6QU0fUVx8GQn54o8twnB3dOoqqvamL95HkH0pf3yVAQetJ6O2n2G7+6Gxjmg6Azh9h5VeD7k0zJcNOuOi0xa3ccMrICAc8mnUW+ityitthGXwzPcwxl2OSNxJPemP9HSjnOB/Sj6eI7YDaX/XrSm8S2+78QxW2EXFUjkZXzk5Mrp8GSkkE/5rg8Gv1ZvyNWBvE9tt8pGQaZk8U25ONy/OmplaQHHg1u7Z4zilHwkynANEv9UwAdV6djTTeKoAwJI+WanFslEQxOF3K7e2TXEs7++l+HZRyyuePKP79quuj+Eo440k1Ny79TEp8o9ie9Wa3git4xHBGsaD+FRgU1sRv+GTx+HdWi1axg1CCSOGadULBtwxnnke1ay0cYtzGEX4e3G3HGKXn5V7rwaN/wBAZld6tZQX0tq1hbExnB/dDnFMtdR3U4kiijiQqFCquBkUI8Z2r6X4tnVuVlAkQ+oNSbAE2EbdGOWHzzVeaX6mz5opuwjIcqACAT6etI4PmOeKZilEin+YcEehrm5s+3pWNo6EXoiXd2YXOflSLS+hc4M6jjpnGKVNEszAP360xLodhOv7yL5ODgigmhpJ+E1rzT1BDzlvUKCaalm0654jcqR/MKhjw7aZPw5ZcDj/AKhrj6KqnEV7ID6MA2KL4v0KUv4T4m09sRxyhX9x1NSFxApxgj1zQeTRSxA+8yE4wcKAAa4mkX0alUvn2+m0Gl1/SO14Flu1JK/i9Rio86/EfK9BTNrYywt++kDepHFOyyANhWyAMZpXXgbdbFTbYoTnjjrQmC3V3MjHkn1qZMJJoJZAvkQenU0GS8EJBJOM1qwQaVnO+macuIfWzVo8+XpQu7VY2I6c1N/aiTptjGBgde9D7+XeFGBir0jM9DAKNwWwM098BCobHBPUVBc7R5cZ+VLjuHJ2gc981OgJEl4kUEE8/wBaZltoyuRjNObJHJxz70gqUVgQahKPogmvV6vUxSexXq9XqBDP/tc05X0+21Q8C2YrIQMkg9B8s4z9ar+m5/ZkGTglM4Hqa1DxBpkes6LeafIBieIqD6HsfzrK7Jnt7cW8i4khJjkHoRxVOfo2/G9tDU7PBN8VOQeGHrU63mSdAyuPf29qhXWSCSOB2qAkz2r5Qcdx61ni77Og40GZoTvzniuLkDGMikWt3HMo6E+honb/AAnRlkAweKVxdjxaAtx8VQTGfpQ749wrkbyCTn2q3TW9oYxzziop0+0Zgex6GotdoZ2CraaeUY/xROBsKSxLH2qRFYw4wgPPc0mURRjaOPb1pZLYbIdzIdrEjHvUGG3mu7hLeBN0shwo/vRG0tm1W+S0idUBOWc9FFXmx8MQaa6y2blyV85fq3yq7HictmPNnUNelQ1vTk0vRVt92XxudvU1n8sRdM+lab45cC1YHyis6WTK4HH0rbFao50m22yKheEkIenoK6zuzZYGicMS45wSOo60zeKsaDBHSh0yPojBgwIY/KvLHtcNk/WoEl0iNjd0/WnUuw+BnBo34BBq0lCks4zXZpEYE460KjkZmG3OadBYg9qAbPo0c12mbeeG5hWa2lSWJ+VdGyD9RT1HopOda9Xq9QIeqg+ONCmt7mTVrNS0MnNwq9VP82PT1q/VxgHUqwBBGCD0NCUeSosx5HCVoxBpt4xx86izqd3QEVafGvhltImN9YoTYufMo/7LH+xqsby2CeR0rG4uLo7GPIskbRGJeJt0ZKn1FTI9WZUxKMEdCBxTTqDxnBqPJGMYPemtPsEovwmtq0mcK+RSjrG0DJP+1BmtiWyMjnsaVHAxYA5I96ZqJWpZOg3HrLAsBnBp57qS4AxkDHNQ7SBV5K/nUzjBCjgd6qk14WrlWxzSrhotRiiiOC7AH6mtjiG2NV7qBWD6ZeA6xlsqY5gCM8jFaxpmuLLqlxFI4CYG324rZiVKjn51z2iD480h9Q0uS6sxueIZeMdx7VksYxgAeavoDT0BjlkA8srlgD6VlHjbRU0jXnMKgW8/71AexPUfnVjM0e6Ay2xjiZifMe3pQDVHZJCpJ/3o/NcDackcdKCzp95nJAyM4FJbLHoGwWxlcg/X2qabIouVHI5571KhhFvk4474pyW5QKVHWmoUGRzGPI5qdDcIydPrTTRq2cj603sCHI4/pQCFJNU1jwzcR3OjXJijJ80Wco/zWto8Ga5Pr3h+11G5hjjkcESCMkgMOD1rG9ZCsQir5f4jjvWgfZBdsun3umv/ANmQSxn1VuD+o/Wt30Yq/ZGXFO1TL9FLHOm+F1dc4ypzzS6QkaqWAAAJzx713zr0ww/KsXZYKrwFcDBsjkEetKHpQIJljSaNo5UV0YYZWGQRWU+MfDUmhzfeLQF7CVuPWI/yn29DWsU3PFHPE8UyLJG4wysMgilnBSRbiyyxytGDE9xn3pBOR71cfFfg2XTd13pgaa1yS0eMtEP7iqjtHXGSaytcXTOvDJHJG4sShXoadKhMEEk+1Nfd9zYBOadityrcnrQbGpkqIgr7GuXM628EkhOAik14bY1yBQrWrjfaSxqeWUihFcpC5JcYseXS7m6vxqVgQYWjVmD+UsSMg4q8+EbKbUtQabDi32j4jY6H0oZ9nOg32oWL/fElihCKvxnbO4j+UegGK1Kxs4LG2SC3Xai/mT6n3rdW7RynkpUP4AUADAHAFVT7SLOKfw+1yy/vYHUq3sTgirXVG+0zVzFZpplttadyJJQRkBB2+ZqyEXJ0ihutmaTKXBzkUmNAnfA60y16iOY7uJ4W7N1U1Kgs5L1sW7q59uaaWNxY3Oxi5fybVxzUKSFm5B5o2vh2/YZyPT50tfD15jHcn0pNMnIBxqyqFPNKceXj60b/ANPXW0tjPzFNy6BdggAd+4oUHkPanCzKZAy5DebnPWiPgS9az8W2WQdtyrQtk9M5IP5gfnQ2YmVDncoZN23PBI7HH9agWd4bHVLa5B3NDKrkZ44INdjLG4tGLE/2R9Cn8QP0rtJDK6K6kFTgg+1dNcbo1njXu9e4r3yoAOMxVCwUsR2XqajWOo2d+CbWZXZThl6Mp9wealdqqniDRjFerf2WY2kPn2HB3etMgxr0tlU7xF4JgvHa500rbzsSXRj5G+Xof0o9pN+08KpPzIF5PrRF1WWMq4yrDBHtSzgpLZZCcscrTMavdI1DTZtl1ayIDwDjIP1FRn3I5Qqd38uOa0zT7bXrTVjbTPHdaXuJV5WBdR29/ajEml2Ul/HfPbobiNSqvjpn+9ZvwN9M2v7a01Zk1r4b1zUnCwWTxI3WSbyKPz5q06V9mtjEscmrTyXMoOWjjOIz7dMmr4aSxCrluKuhjUTJk+ic+z0UaRRrHGioijAVRgAV000bmJTguPzrNPHHiS41jxFY+G9GvCsUjbrl4jgkDnG4duKurRUk2acjq+SrBgOMg5rPftRtTFcWt8v4HUxvgd+oq86XaCysYrcdFHX1oP4/046j4ZuggJkgHxUx146/pmnwy4zTK8i0Y/JFHKpDZx71yzgNhOJbWVo3HI7rXIWZoweuBS45CW2uOcdBXTcVLsotrouOg+IY7pPu98iR3A/CV/C/+aJvqtoDjK8e/Ws8byEEcrnIx2qLq7TRxi4gmYjoy96x5sCjtF0Ml6ZpB1S0PQp9P1pD6lagjzIcGsjXU7gvgzHJqULydlGJSfrWW0XhyQMsmI3Pw1JDbTn55obq6l1Eirt2YHA6j/FG3UBHCQ+ZjuUnqB6UzJAshMTghSuSuR1Pv/zpXZklJHPWma14F1L9q+FLCfcDIsfwZP8A5Jwf6UdQlkUnrWa/YzPJCdY0uZv+jIksY6cHIJ/QVosMwaWWFVOYzg5HHIzXHyrjJo2rasfr3XpmubRnnk0I1vxVoehDGqanbwv2j3bnP/1HNIk2QMYOODim5YUlQo4yp9azbVvto0a1k2abZXN7jq5xGv0zk/pVbvvtt1WVWGn6RbQc8NI5kOP0puDDRr0NkILgt0APbuKIRsFTbzwcdKwBPtE12e/F/LPGpdQmxWKqAPYcHqatlh9qsyo5vdPcrHjc6kED+lW/ibRHJGrZoNFq8ray9m4URFyqN3yKR4a8SWniG0E9tlOcMrdRQ/xFBLb61ayW6ZErqxAHRgRmqnFx0yRr0thNcYB1KsAQeoNK60iR0jXLsFHqTSoUrev6KTbyPFIwjx03HisiLy6N4iS6tCDdQhnjXs2Oqn5jNbB4zvH/ANMyXNnKFBdRuI7ZxWDXsU9xqLzL8SV1/i/rWnHG1sjlRvnhbxBaatb70ugHlbctvKQHTgcD1FHZBvR43UYdSPY5r590uG8vrpYwgikDHc+7YsKDAyT/AMNaDYfaTpdrfJps8rPEi7Pig7ipGBye5PPyoTw8emTlyKDJC9rPcQHBaORkI9MGkLIGLDGG9asPje1W311rqLD2V8omjkH4TnqP0/Wq3MmGG3OT39q345co2jNLTombhtG7HPTB60y4Qgqw8nTBrssTJEjAkkikthSqk9u9M6FK3qmmPBP8SLmM8jFKt1cRYPJzRqRfiKIyPlUZ0AzjFc3Pj4ytdGvFK0EUuCr7j5sEMDknJx1xT8jhVB4O7ygk8ZJ7EcelRJJR8YI2dw4LYwBilJdfEgIQnaD5vfkcYAz6dK6aZlosPg29az8V2VwHAW43W9wvA4PIP0IH51q2saxYaLYte6lcpBAvG49SfQDuawuMkr5WCglsnkbR059KCa5c6pqU9rFqV9JcQR+WPeeBmsufCm+SLYT1TLR4s+0vVdaeSDRnfTrLBG4H97J8z2HsKoSWTSTmSWRpGJyxY5JNTk06GKUb7hgpI4Ip5ET4pjzkjnBpVi8C5kJ7FVOVwcfnUZ7L8YX6Yo86NsIc5APBHeodxGyqSCOF4ApniSApMEPaSuoaFWOOSq81Is7yffFEzDAOTuq2WEVnDodrKjlJ2DO+D+LnGP61XvEW17i1lVQJmyHPQt6E+9ULJvRa4tIvXgW+n/1LZpHMvwZY2BQdyvIraSisySFRuUcEjkZrBvs2tZzr8KhlDiFhGVbPUit4t1dYVSQ5YDk1M+2gR6HemSTQLVLwu7R2MYklxgyNyFo2QCMHoaZ+BHGGMaAA9qqg0nsLKr4gVovC1vazNvdm3MW74JNZXp+ppbLfAJlxISmMemK0b7Q75YiIh/2oufmeayrw1D+0Ndhj6RBzJJ7hRk/0rXj6sR7Y/wCKNSn0jSF06Lcl3c4mupAcHnov0GB881RLd2WUg5+eeTVs14Nqt/dXCuTI7EgN6ZqtT2kkUrDGMGqcvK7DF6L/AOG9dGq+D7vSrktJc2biaBmOcDOGFJCl4xnr60C8NJHaWt25lPxpU2CPb1B680as/wDp5J3Z647VpwXxK8vdi5MpECM4B600il2Jd9xPI9qlHJhAGCwyMGooXadzbR6gGr/Ss5dFkQMDgg5JFQrkMZdyHKt2qdfJ/wChYDt3qFbea3APO2s/0RuJdidE6cFGlDgFkK4OcgZFNiRfiLCAQWUkEdv+Yr1erREqY9uwSrs2N2cdai6xbxrbl1zvQ5GemM16vUzWgeo8dOiuG+K5IK4IA/Ool8kdre4jB4TIr1equlVhXZIgf40Y5xgc8dTTcsIdNx4yvavV6p4EGmWazUxxSZTOdjjcM+3pSYoWuryNrqQyFiQOMbR7CvV6qOEeXQ6bo0L7KbBLfxNI2dzJECD8yR/atpH4j8q9Xqz/AEf6LI9HsU1csIomkflUG4gd69XqpQTHPG1xJPFcTOx3SN+WaE6XZ/szQ7y5Vt0rkRRn+UYy31PFer1dBFTA0dssiuykq6gMfem5oEJJwMEg4Ner1GkQ5aqFO0gcDtRNCUiVievOBXq9TwEkLL7iT296RI7KA5wVbtXq9VnoqG792OnMzHIPvUDS5AYJFI7V6vVTk7LIn//Z"/>
          <p:cNvSpPr>
            <a:spLocks noChangeAspect="1" noChangeArrowheads="1"/>
          </p:cNvSpPr>
          <p:nvPr/>
        </p:nvSpPr>
        <p:spPr bwMode="auto">
          <a:xfrm>
            <a:off x="63500" y="-1208088"/>
            <a:ext cx="1828800" cy="2495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4" name="AutoShape 8" descr="data:image/jpg;base64,/9j/4AAQSkZJRgABAQAAAQABAAD/2wCEAAkGBhISEBUUEhQUFBUWFhQVFBQXFRQXFhQUFBUVFBQVFBUXGyYeFxkjGRQUHy8gIycpLCwsFR4xNTAqNSYrLCkBCQoKDgwOGg8PGiokHyQtLiwsLCwsLCwwLCw0LCwsLCwsLCwsKSwsKSwsLCwpKSksLCwsKSwsKSwsLCkpLCwsKf/AABEIAL0A8AMBIgACEQEDEQH/xAAcAAAABwEBAAAAAAAAAAAAAAAAAQMEBQYHAgj/xABDEAABAwIDBQUFBAcGBwAAAAABAAIDBBEFITEGBxJBURMiYXGRMlKBobFCwdHwFCNTcpPS4RUWJDOS8RclYoKDo8L/xAAZAQACAwEAAAAAAAAAAAAAAAAAAwECBAX/xAAuEQACAgEDAwMDAwQDAAAAAAAAAQIRAxIhMQQTQSJRYSNScYGRoTJCsfAFFDP/2gAMAwEAAhEDEQA/AOdkYGOfnZaHFG0DILIsPxPsXXVqpttmnIarVmxyk7Rix5Yx2ZdTGDyCre1Ox8NTGQWgG2tgpHB690guQQFKSaLMm4M07TR5cx3CHU0zo3ctD1CmthtkRWSd42aNepU/vaogJGuGv4qC2E2kFLL3tHLfGF+uPsJlJuP6muYdu3o42/5YPic1BbZbtoDG58TQ0gcsld8DxZs8Yc03S+JsvGfIrKss1LdkuEXG4nluopixxadQbKV2d2akqpA1oy5lLbQUn+Lc0c3FbFu/wFsNOHWzOa2zjDGtdFO7KSUY8shcP3QwBo7S5KjdpN1sMUZex/AGi5ucleNrNtIKFnfN3/ZjB7x/ALD9qNs6mtdeR1mfZjae6PPqVj78/JdYfZv9yEmADiGm4va/VJIwESVKTlyaEBBBBVJAgjBQJQASCCCAAggggC/7r8U4JC0rcqWUOaCvLWF4k6CQPby1HULdtjdq2Txgtd5jmD0IT5vWk1yhFaJP2Zdggk4pw7NKrONQQQXSJQSEVy5dFcPcOaEQzC63L8/BTu7+lY+Q8eZUNU0z3g2F/gmmHVk9JJxcJAv0XYa1RpPc5C2lZvUMIAyRT5BVzZTa1tSAOfNWd4yXIlFxdM60JKStGIbzHudJY+Kz4xlbdt9s92g4mjNZXPhjmnvAj4FdbC4zgkZFN420zVN0gIps7q81w7h8lU92UNqdW6sHcPkufnf1GNw74zEMToga7P3lctp9v46CBsUY4pi3ujk0W9pyp+1FcKeoc+1yDkPHkqNiOIPmkMkhu53y6AeCf1MrUUI6SLtyf4BiWJSTyuklcXPdmSfu6BN3HlfJcoLGdACCCCAAggggAII7m1uSJAAQXccJdoLrktQTpdWEgjuLePVEggClMBx59LJxNzByc3qPxUWgpTadkNXsbZgO8BjgLut5q40W00bxk4LzNHM4aEp7SY/PGe68rQ+1JewjRNPZnp+OvadCuv0xvVedqfeBUN53S795FQq9qH3INWT7Tep8VY0ahVLaTbmOJps4X81kdZttUvy4reShJ6t7zdzifNSljh5sjTklzsejtncHjMYJAPwUjVbOQvFi0Ki7NbbMj7rzYeK0GhxmOVt2m48EvJGcWXhpapjbDdm4oTdgAUtZJmoC4bVAlJbb3YxaY7IOanDhmFCV2AsccmRnzaCp10iZGuAfw5+iruS6DwvDhE2wAb+6LJ1K24IRNqRzyRGrbrdV5JVLYx/e9h7I2tIYAXO9q56dFly0nfJjLZJY42m/DcnwJWbJxCVcAQRhqFkEjiloHyeyCVLt2QnLcoyb8+ID5KW2Ohy0I/qrrDDkudk6mSlSOtj6aChuUOg3fSOzlcGjoMypE7u2cpCPMXV4azJdGJKefI/JZYcceEUVu79p1kPnw5/BSNLsRTNGnF4uurY1vQBCSMjkjXN+S1Rvgq78CYxhDWgX6WVNxLCrONgQbmzSPs9QtRdDZ1wPomGKYQ2TUA20y6oUnF2hmz2Zk88TbZGx5hM+FaDWbORC5DM+qr2JYWGsy1WqHUxexmy9Jr9SK8gjcLFEFsOUAKz/ANy5HNDm6EAj4hQuC4eJp44yeEPdw36L0hhuCxNhY23stAv5Cydjmop2rE5FJ1pZgD9kJhySf91J/dK9EPwOI8h6Lj+wIug9Ex5cf2i/q+556/urP7qNuyU/ur0IcCi8PRH/AGHF4egUdzH9ofV9zz9iLDfmrVhOISR4YXBzge0AvfkmdXhlyp7DMIL6ExtLeIPvZzmjL4lapTTiTOJZtn6x76dhkaGk2dlISeH3rFJ7R4uYS0tvd2dw52g0y8UjSCdoY008ZDW8JPat4iPO6TxiilqGjih4XjIOa9lg3kCLrPtqspTomtnsedMy5yztnoU32wxOWGAvYTkRewvl9yjsCiqoMnRlzOgLb/DvJDaaqr5Y3MjgPC7y4reOdlCgtfii25EYxtlUR0UMgeeJxeCfJV1u8ys04/kEvthSyRUFMyRpa/ifxA2uNLaKkXTtGPykWgm1yOcXxF08pe83J52smS6cVysMudjQgJ7heGumfZo8zyCZK97GRs4MrX5rNnyPHC0aemxLJPfwT2DYV2bAPmp5kdgmsZACWdIS2zRmVx27Ow0cTVzY/aOa5ZXtd9pJU+zfE7ieeInUXsPgpeLZGMN73LPIn8Vpx47ETyKI0jk0sbpzDUnQ6Lp+BxcVwCDbr80bKIjnfomOFcFFNPkTqG5JpMDbVSVTTuABPRc1dKeEG11RxsvGaK1VtsoCvhB5BS+P4q6MWERdyPRVbEccyF22cNQqdqV7Du4ktyuV8XC8hNk9xKUPPEOaZLqw/pVnGzpLI6FKeUtc0jUEEeYV/h3ozMaBrYLPQUo5y6HTuOl6kYsuJTas0L/i7KPs3XD98M/Jg9Vnd0EmWb2SIWCK9/3L47e7U+631XB3tVfRvzVGQVO4/wDUX7UTXZKa6RNKNdE4bUXXDpk3dDBuYc/910CQMvqg6cJE1QGtvvV1ZDiKyTkDU+pVexzEHhuTnepBUnUVAsfzyzVTxutubBNgilIjJ6hzvacXeZJ+qTsubpWJtyiNTlZPAi4JxLh8jWguaRfMXVk2RwIS1Dbi4b3vRXDafAw9hJPLQDmFy+ry9rJSOh0vTxyr1P8ABkdlZsC2fbKwHjc13UaKDbSkyEeKvWCQhrBb6c1k6vM4xWk09H0+7lJfAq2irImcMbxJzzvfyzOasGzk00gcJWcD2jpkfJJ0L81JgjQuPwAyWCMr5NeTikOaOttm5o0OQ/OiUlrTbOQeQtkoDFMJMwsJXtb4G1/NQR2D7ORsjZ+Kzg4h2ptnw3voU/G9t2Z5R9kW7+0jfJ1/RP6Wo4ss79FVIYXuqLsaGtPtNDri/UXGSs8OHODQ8G9vasdFVN2WlFJbjvFZS1gBFr8/vSlrw8XELDQXzUTiNQHcNxcDPVPKjGI204c9lzY8IF8raBOx3JtWImtKWxFVdGZLns8vPVVnEsGjseJhb4Wy9U5h2/LyxrorcZIPeN47G13giwv4FNqvaBknE1hs4cjzt06qk1KI/H6ih4jh7mEgA8IOtj9VHLQ8Ux2WnpnFoym7mfIgd4+lws8K3YJuUbZzepSU9gIyUSC0p0jMBBBBVACNoRJ9htIXOCfgx65FJy0qy7R4o38P6onYkOvoVThiJC5OImy26EFstcmKN6ptNiw6qrGqPVJulJ5qvoRJOVeM5ZKFnffM80mXrniScuVVUQoK6c0jrFNl2wqmCVSJZpG76S8xvzar9V4eOAi9uIFZLsHXkVQB6FavDVtIJN/gL2XM/wCQrvHT6a9Fozau2ZEUptcjkVI0Udm5fgrHjLQQOeXRQDRZcicm3uzrQdxJKgyU5TwtIUJQuyv6KZonq+MRkFxSDhy1Go8OoTN1PfUFSlREbAjIjn9xTV8x9zNaJCIth0tC0ZiwPNFVzOZdgdk7M+ASE1U5rbnLw/OqRp3cWeZVXvsWUbdsj8VmIb5KQw8u7MA55JridHduQyKTwDGCP1clrj5jqoSp7jZK47EnJASPZaR8FF4lgjXDJljytqp1lQw87J/TV0UQ43DicPZHRXUYyfJnc3DhGbbxwYaGmpnDvBxkceeYIAVAw/DJJ38ETS4+HIdSrrvOxDtXcR1c648AlNzbWCoke4HJlr5WsT9cl0unpo5nVJxfzREM3a1ZGiI7tKz3R6rd3YlEOi5OKQ+C1uaf9pz1q8zMKO7Ss90eq7j3YVh1AHqtwGMw+C7bi0R6KLX2/wCS2p/cYvDuoqOZCmsP3cSR5rU24hH1C6FbH1VlmlHZIrKGvmR5XuhdEglObZqBdBBBVtgBBBBQAEYKJBSnQD/B8Q7Gdj+hF/LmtrwvEIpWB0Tgbjkc/IrBUtBWPYbsc5p6gkfRJz4+7v5NOHP21T4NuxiAgA+agw26YbObVvqYezlIL2Wsebm9VJl3X+i4mWGmVM7eGWqCaHNEzJSNK9NKEJ3Ew3KmBEiTiqss01dWF7rNyHM/cuHNySlOA0ZrWnYikhrO/hk757p0J+ngnEM0bTkRc8ktJCHtzFx0PVIvom8Jy0GXgoqtydSewvWvjLBbXmqjPYvc4GxGQ8+SkJ6Vzmk8Z55DLJRlNRtGo+JzuqzdsbjVIm6KpL2jiFnC2aFbUXabnRFC2wBHPVRWL1ADXAeVvNQVpWULaut45QL3DR9UME2jNMwhmrjc/co2sBdIbZknku2YNMdGFdvpYyjH0qzg9W4zm9TJqTbmY/7pJ22k1tVFPwaYasd6Jo+MjUELRLJkj4MqxY2Tjdr5hzS0W20oVbQVP+xLzRbsQ9i3M2/lHVLs3iSDqqYyMnQEpduHSH7LvRMjknLiJV4sa5f8jZBC6CxmgCCCCAAggggAIIIIACCCCALBsUP8Qf3D9Qr3LoFRdh86oDq1wV7dGbEW0XI6z/0/Q7fRP6SHuDzC9ipAZSEdbFVyKYtIcOWqm46gOs4JEWPktyQnGQ80jPVNaLvIA6myWiPEkKzBY5BZ4vnca6rRYnZPcEWLcQHAxzgcgbGx8kpUTvLf8t3Q5HXooc4XLB7EjwBobn6J4/H6ljG+w7xzv8UxUyXCXMKf6iNQ2YZCN3pqoc1l3dmRZ3TmFI4ttdUcJ4WMabam/wBFFYKJZn9rMQXDIEADJUko+BsVkW80q/JPU4u0DwzVbxZ1mTSHRgPD0LiMlbJnNZEXeCoe11eG07YW+1IQ51vE3A+iIx1SSESnpi2P91GyIqO0nkFw0hjfO13fULUodk4h9keibbvcFNLQRMcLOI43/vPzzVmsus5vhHAcE3bIKfZSIj2R6Kp7RbuY3i4bn4LSbLlzLq0c0olXiR5mxjZWWF9rEp1gWxMszhcEBbZjmBMeb2+Sd4LhDI26BO7kEtSW4v6n9NlVwTdvEwC7c1YmbHwgeyPRWEBCyTLNN+RixR8nnT9Mwb9hW/xY/wCVF+l4N+wrf4sX8qqiCNXwNotRqsG/Y1v8WL+VcmfB/wBlXD/yQ/yqsBqMsy/N/iEavgCy9pg/uV3+qH8EV8H6V4+MH4KsoWUavgCzWwfrX/8AoQLcH61/pAqygEavgksvZ4R79d/pg/FF2OE/tK7+HD/Mq4AlGU7iQADdxAGWpJsi/gC+bH4fQun4qd1U5zQb9pHG1gvlmWuOauU9EL3TzBtmW0VFEwDvmzpDzc4jn5J12NwuP1T1ZDrdM9MCo1UFnG3iu6N9suSlq2j8FFSQkXsse6ZutSRKUVQQbKVEt1VoqqxCsNJKCL6rRjdiZryPNQomroL6BSgHNJVDwE4XGTXBXqjB26nP6LqCEMH5yHRPqlwv0UDtHi4iiJPwHUqlb7DnN1uyO2g2jbmL90ajqeQC63dbPOxCrNTMP1cTgQDo5wza0eA5rPqipLzcrTtgNtYoYmRZNty6k6nzXUwdNSvycbqeqvZLY2Fg1XRURQY6x/MZqTbVN6hWcWuTKpJioQukJK1o5hQmLbVRxtPeClQb4IlNLkkcRmaE4onAtFljuN7xgXkA3zUps1vGaTwuK0PBLSJ7m91sasiKi6DHmSAWcFICraeazOLXI9STPO+8qNor5OBoaOgAA9Aqu1lz8virRvJP/MJfM/VVYFMfKv4Ls22WKHBsOjkjhZJM8N4nuAJLiATnyHgmG32Gx1eFx1rYmxyWBNgBcHW9tUlQbwqCqo2QV7H8TAB3WlwdbIWI0urFvHr448IAa3ga9rWsYciBlbLlkrcV+f4KowNbDg1FBheECsMTJZ5A0gvAdw8XsgdBzWPLScC3g0jsO/RK+N7g0WaWDMtGmd+6QqKifJJbT08eIYMK3sWRTMNyWAC4Bs7zHNZItAxzeeHUn6JSwNih4eDvHidw/S6oF0OvBKRaNjcZo6TjmmiM0wsIWEDgb1e4nmnlHtNNiGJU/bEcIkHCwABrRe9rKlhS2ylRwVsDukjfqoJR6PxyP9WPNRcbMlNYo3ihuM7WKi4cxdcvNH12b8MvRQzqaW6iKii8FZnMTaSBIcTRGdFMq6YoqDFDGbOBsfkrVLh7So+pwIFCi0N1p7M6ixYdbhdS1AcDmLKJkwdw0JHkmcrXjnf4JqZWlyh/V1AHMZfm5VE2phqJ2GZsbjTxkNMlu6XHp1HirNNhhksHuJHujIfHqtMw/Do3UghLRwFnAW2sLEWIstGCKuzN1M6jp9zy+umvIOSltq8AdR1ckJ0absPVhzafu+Ch1uTa3RzSwYfthNEGgG4Az9SrHTb0HAZghZ4gnd5+VYp4o+C+1u857hZoKqmJY9NMe8426KNQUPM/GxKxxQEbXEaGyJBKtjCbwza2eHRxI6Kxw70ZAMwVQUE7vvyrFPFFly272noas8VPBI2QnvSPdqOgaCVTgjLURKTqsdprk0HCdrMIihjLqG88ds73DnD7RJOefgobbPbuWvcOJoYxvssGdlWC++qD7XyNx5WRe9hsgi5EggoIAgggEAGUpTTFrmuGoIPoUkjCCT1Ngc3bUkZP2mN+YUbCeElp5Fc7s6ztMOhPRvCfgnmK03DJfkfqsmaFo04ZU6C5JN7V3E+4QeVmo0DbRIyz5Jd4TWUISLobVDslEvh4naKXnsk44MlVjExkxoD236hXylOZWd4k+zmWy7wV+wmTiYD1Wrp3szH1S4ZQ99WzfaQNqWt70Rs+3ON3XyNvUrE16zxChbNE6N4u1zS0jwOq8v7R4M6kqpIXfYdkerTm0+llsRiIxGiQQAYCv2ym5+qqgJJj+jxnMcQvI4dQzkPEobp5cOZOX1bgJgQIeMfqx4397zWp7Y7wqegiBuJZXgmONp1/6nOHst+qCLI+h3MYdGBxtklPMukIBPkyyVqtz2GPFhE5h6tkf/8ARIWV4pvbxGZxLZRC3k2NoFvibkpLD96uJROB7cyD3ZAHA/IFFfIblk2n3ISxtL6N/agZ9k+wf/2uGTvLJZhNA5ji17S1wNnNIsQRyIOi9EbCbyIq8cDh2c4Fyy+TgObDz8ky3obv21cTp4WgVEYJNh/mtAJLT1dbQ+FkBZgV0SCCCwZCJBBBAEEEEAG4IkEZQAb7ckC22q5QQBuW5Gv4qR8d/YebeRzWiYjTcbMtQse3GzkTSt5EA/MhbWzRVmtyU6KmCRklgU6xOEB1wmixSjpdG6MtSsKQJu6HxSpK74LqlDExkYblcz5BO3qPqjmqMvHciJacyTNA0utFoafhY0dAoPZ3D2nvnMjTwVmAWvBHSrMnUz1OvYLh8VlG+zZvijZVNHeYQySw+w72T8D9VrYCjMfw1k9PJE/2XtLT8Rr581oRkPKaCUqIuFxGtiR6GyTVgBdG5xOqJBAAQQQQA5w7EJIJWSxnhewgtI8PuXp3ZfHG1lJHMPtNHEOjhk4eq8shbRuIrnGKeI+y1zXDwLhn9FblFWf/2Q=="/>
          <p:cNvSpPr>
            <a:spLocks noChangeAspect="1" noChangeArrowheads="1"/>
          </p:cNvSpPr>
          <p:nvPr/>
        </p:nvSpPr>
        <p:spPr bwMode="auto">
          <a:xfrm>
            <a:off x="63500" y="-674688"/>
            <a:ext cx="1762125" cy="1390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26" name="Picture 10" descr="http://t0.gstatic.com/images?q=tbn:ANd9GcTIwKmynI7Zerp4ov3GSvD2siexldrNB6Z4v4uiAoVf2bkp7Yo_hQ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600200"/>
            <a:ext cx="2229262" cy="2362200"/>
          </a:xfrm>
          <a:prstGeom prst="rect">
            <a:avLst/>
          </a:prstGeom>
          <a:noFill/>
        </p:spPr>
      </p:pic>
      <p:pic>
        <p:nvPicPr>
          <p:cNvPr id="9228" name="Picture 12" descr="http://t1.gstatic.com/images?q=tbn:ANd9GcSSrqn782s8dWc_xlzWee57Lnv0Quz_kXIz1TAR89EyoDsG8TjDO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3352800"/>
            <a:ext cx="1704975" cy="2676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381000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i="1" dirty="0" smtClean="0"/>
              <a:t>Chinese men</a:t>
            </a:r>
            <a:endParaRPr lang="en-US" sz="4400" i="1" dirty="0"/>
          </a:p>
        </p:txBody>
      </p:sp>
      <p:sp>
        <p:nvSpPr>
          <p:cNvPr id="7170" name="AutoShape 2" descr="data:image/jpg;base64,/9j/4AAQSkZJRgABAQAAAQABAAD/2wCEAAkGBhQRERQUExQWFRUVGRYaGBgYGBgYHBkZHB0YFxgYGhoXHCceHBkjHBUcHy8gJCcpLCwtFR4xNTAqNSYrLCkBCQoKDgwOGg8PGikkHCUpKSoqLCwsLywqLDQsLCwsLCwvLCwsKSwsKSwsLCwpLCwsLCksLCwqKSwsLCwsLCwsLP/AABEIAKgAqAMBIgACEQEDEQH/xAAcAAACAgMBAQAAAAAAAAAAAAAEBQMGAAIHAQj/xAA+EAACAQIEBAQDBgQFAwUAAAABAgMAEQQSITEFE0FRBiJhcTKBkRQjQlKh8AdiscEzctHh8SRDUxVjgqKy/8QAGgEAAgMBAQAAAAAAAAAAAAAAAgMBBAUABv/EADERAAICAQMDAgMIAQUAAAAAAAABAhEDBBIhMUFRImETcbEFIzJCgZHB8aEzYtHh8P/aAAwDAQACEQMRAD8ArUix4cAsOaXBtY2UDY23ufWhZXgESyclvMzLbmnSwve9SYyeMRQZ1ZiVa1my/iN61mxEP2dCY2K8x7DPsbb3t2rNXZ89TW45S20l4+XsRGBZoWaGNlcOqjzlr3F6YtwZVsBEW0Fznbe2tS+FeIQr5spRA6g3bNqRoaO4njEzWLFdb6dQdqiTknS9xkYQ2uTq6Xhd35QHh8EIwGSMh/RmNu1r0TNxKQWzAgXFye3X51rPig4zZytydha506UHiWBFg7MexH60Mblw/wCTszxxi2kun+3+w2eNW0cZiPU6/v8AtUXIT8uoIFgW8txtvWfaySrH4cpJPa2407k1HwXGq0hP5jeuSpWuxCaTppXJ8cL5r/g0x+ERFuVykkdT/emKQqiC3Tpv+zSnxcb2I2BP02vWnEJCwV0nWNGAte4uQNbUfNR562Qopuarlbey976j+WQSQ63b+Ui3+9JcdEoRDlyE5ri56bb1vw+6qpkxCkNcBvMb233rOMRl0hCZpDdtbHXtaig/Wq/kTmh93Lcu3HTz7ci9sSSABYAX6am/5j19O1H4VTa96Hj4VLr5GGUXa42HU/pTJSOXp9f96ty6cGE0LcTLQhcnqaLkhJNYcNpXdAbAhIR1NQT4lh3rfEGw6UOZakYkYuKb1+tFRYk9T+tDO9tt/rWNJqAK4JoNXEEn4j9aygoGIaxrK47aMMDjXfLGI43y3sWW+VdyT6DemMmI5iosMcZBdhdlBWwHmcDpSmXF3UoiiNDuAblv8zH+lWjwtgQIb7m5toCNbX3qlLHfNG5h1Cj6HLiuv8CHiWFmyEBEyXDeRMrHexIHaj+FwTSxZ2cDt92huugBJ/e1WpcNtsba7AXPyrePDgLSbbVUhjyQjNtNsQjhbjMOaCRYi0aDcX2oF43KFWtfMuygaddqtLwgW9Bag2w1jfU1EU4sl5YSi02+lc8ivE8P+6KA77++9v0pDgcGYXLtfLGLnpc9F9yauv2QEAdv196Wcb4Z5fT+p+X6U6N9PIieTHakvy9Pfx/krXGMdrG9s8Ta2Jtr1Un0NN+C8JxuLUNEkeXoOTfKOwLAA/I0bw7wykcLnGZlVipjiFrhtszX2JuNAferBhHlkjCPK6KbhY1IYlNsxygBV73Nql1VLt3CxzpuV1fLXPX9OwPgsDGpKyRtIEA2CAg/iNgSB2trW/GMoVQIpUU7FirbbAKe1MoOHCNgMPKwa1i1kVQq72Fhcj5Duela8S4zHhJQ5kaR2UjPMVWMLvcWGZvZRr3pcMck7GajUQnGr7LyC+HOHREtzczX1AZHVcwBZmZvxG99L20tUviHgwKF0swPXZVv0FvKL/WoOIYfF4oxyaiFnQxgEc5g2obzeWNeoB20o7FFUgIPM5lhdrrcGw+NT1HUHptV5RfVmRKvBTJMJYkEZT2/0qKWHSmyyh/K2XMABoDa+x9/lQcqU1q0Z8407RWsdFrpS1l1qxYvDH160sxGE1vQDoS4BEHc+9R4gjNptU7QWG1Rcs32qRiCYU1UDoBXlT4KMEgjtXtQC2PeEYYth7qY892sHIHUam/TXbrY1vheASRupE1735mZ1KsN/KAfKb7VT4MeYybhH3FmFx+lqlj40VOkUQv2Uj+/7tVV4XzT6mtHWUknHoWXj2OeDJY6MWB10NrdR01qHCeKWDC50Nut6qmKxjSPmb5AXsB2AOwqTC44K6ki4BF6ZjxqMaZW1GZ5cjn0OkNxpWtv9K9k4/ELAkUv4r4ggbD2WxNtO4qnxY4XuaCOO3yC8jR0ocWi5ea/fUWH9aGbipwyByCZG0jj1+NvhTL+JvxEn4R6mq14Vm+0TpFY5dXbsEW5Ynp0/WrJjJsLGZMUWVgyggG6MM17IBuqsRckeYg9KGUdozHLdyyOHFzlebjHQAdcgyoeiIBrJJp8I2vqa8n4o8lljyxs12K5ruR/5MQw0RQNcl7Cq3i/Fd2DMVLhbxuq5wg0yxRoWAjsBqxu2g0pRj/EDzZlUCNGPmVNM3Ucxt3/AKUxY76gvJXQecT8buqcnDPfcST280vot/hjHQel6AwPEIYvvJFbETn85usfb4r53/QUiHpUkMLOwVQSx2ApySiIbcmdG8LeOrTKJbWIAuSSFOpNhqSxNh8gNqN8SeLo5XsgCFQ1hobsxsSwF7vYaKdrm9JuCeBCAryk3/KNva/eteM+FOUmePZdx6X39xSVng5VY94cijYXfnhWj0bUX0Bv1B6DTUD361qjZxr8Q39R396ruFxpXQk5TuP1v7g/3pvLimXLcqXGtwQzD0YjQ3Hre1XF0ooy5N54r3oGfDAXpjJIHuVsbC5A7aX0Ouh09taDxG1LkJcWmKGjtUbYXtU07WoY4o1AxWFQ+WsoZJL1lSc0K2WtTHtUrpb9/OsAoSyDMtaNU0wqI1xJqDWymt0Si+H4HPLGhvZ3UGwubE9B1NccXBsLBgYHs5Er5AxUls+XU8ojVUza3O5UjS1Vvj2KjllzNnBKDPdg937i3w3FtL078dRwriijTTM8QyovLFgMxNgb63zE37/KqZJvp+utRHyFJ9jUhehP0tU2Ew7SMFRbk/vX09an4bwSWc3RM19idF+p3q7cG8BsARJJofiWPS/oXOtvQUrJmhDq+R2LTzn0XBUE4HJJKIo/vH65fhXvc7C3eumeF/CCYVbmzyn4m7fyr2FPeHcMSJMsaCNR0H9+59aK5PaqGXUufC6Ghi00cfPcjy0PPEGUgjptRX2aoS6i6hgT1F9qrK+w90co49hPs8xH4W1H+lCrjbWt/wAirp4o4TzozYeZdRXOQehrY02XfD3RiarBsn7Me4bGkOrDuP37dKZzKCzAbA6e1VuF9Ksww+U+hUH6gGrD6lGXCF2Mw1qWunanWMkvpSeXTeoR0WaRRa1lRtOV6V7XBUyExkkDvVji8LWizntrWnBuAGQ5ugo7iWIlUcoa+29Kb7IeVZeDvI9kF9aNj8IOD5gasvhX/p2vKCvuKdcS4tET37UMpO6QcYqrZT5vCWVbgXNqHwPBXWWK5YeZbZLZr3FrEkW971aJ/EcQABOtMEWKRR20Pa9KeTIuqGKEG+Gcr4/iM2KmZbgF3tqTYX2BsNKh4bgzLIEAuTTDxjhcmMltbK55i27N/vejP4e4bPi9dgjH+lNlOobvYnHDdkUX5L3wnBRwQrm0CgAdSe5/femEPivBKcvOVW7MDe/rpW2Pw8aAFyFRRqevewtSPiHGhZRh+HNJcXV3UjrYGwFweup2rKgviWzYyy2UkXbD49HHlYN1FeT4jKNqrPDJXbUpyyp1HcfmX0qwY9bIDSZuXKG7Y8PyI8Zg8RipBfEmGIXsI7An3J3ojCeGhF8Dl9dSSGPuTvSjHeHziJWEkkixkAKEG3Um56mj+GeCYYbGMyht8xc3PpYaAfKnb/RW7/AiUKnaXAfiMLmI00sQf965d4t4RyJgRori49xvXY40t6+t9/eqT/ErDAQo3USDX0YH/Si0uRxyJeROqipY37FEw4NWWGa6rfooH0pDhsC4hExFkL5B6nXb00ppFJsO1bXDMGaZtKu9K8atNwKAxuF/rXUKj1FcYvWVNh8Oc21ZXDWzqU2ASCDMtgbfWlfhl0Zi0ls3c/2qmYri0xUJnOX3oFcfIBa5tS1FD3N9TqPGOLYcaErVd4hx2G1gQe1Uds5O5NTrgCRc1CxpckvI6CeIRKxJGntXnMktlVjahnwRUaXqOOZl60wBBPF8Ixw8bsSzIxU3/K3mX9bj50Z/DrEBMdGD/wBxXT5kXH9K9wuLzxMrBSr+XXvvoN9NNaS4VWgmQk2yspDexuDSpRuLiPhOpJnfxhg/S+2/79Khl4cejkD3NE4LFB41kBuHAIse+prZ5gASdqxpJLhm1GTfKAhw9VHlGp3NFzR3UA7WoXCzcxmZjYDYf3oxpwRe40oE11DlusDw9r5b3t0O4o6OHtSnEujfCfvL7jt1v6VOuOKbnQ/p/tUb0jnBsYyR6G1c/wD4oXMCEbCQA/Q2q8iYkaag9b6VXPGOED4SVbXIVmH+ZRe9HiyL4kWV8sLxtexzvEY5fs+FgVr8sSSSDoHkIyr7gD/7V5hsXrSXBC4PyqSGSzCt9KjBnyywmbWpTMLWpZJISBapYATqaIRRMGF69qORO1ZUAsCxYAqKLD3qaeMt0qTDqV3oUWmepB6Vs0oAtWTyaGlMrE9akFKyfEYzSh0Ob0qANrrRcaDSuD6BmFwdhc/KtHKy5Ywtm81yerX8tuwtRcaeWlshyNcHfT671HUlHS/4a44/Z5cLIRnw7AjW90fUEEbgG/1FO+IhiQutjc3Gu3Sua4LxZJDiVlXzKvl1GUNHtbuAATYH0rqWA4jHNGskbZo3Gh7dwR0I7Vka3E09/Y19HnVbe4DG8BGUyoS34b+a/a2962VYh1a3azkfS1bcQ8NwzWZlswIKsNCCNbgj160Y3F500MjbWB5an53HWq0Vi/M2XnLI/wANM0igNiwhcKLks1kAA1JOY7WpZg+JNPOyxovJQ2MmYnM2xyiw8o7neicTG2JNpJHkG5zeVe2w30plgcGqLZRoPlRSeOqjz8wPWuZv9EeQx5BlGw/puBSzGfeMVOxDD6gij+IT2uBSXHY1YYnlY2CAn3b8I96Rj5mkgpL0OTOccI4YHglMccpkg/xNmRhdgbHdWAW9tQbHal6upN73qw+FuMGK+UlJHILAvZJvNn5bX0jY7BttSNKE8ZcDWCcvD/gSFinXIw/xIj6qdu4INeocaPNSS7EQS6XAoBeIWNaw48BMpvptQEkmt6EBRHX/AKhespGJTWVNnbB+MVlFbvLmG2lDcrWtsU9hahQTQLiptKDSQ3qSWpcJhr6napJSolGFDC/tUbwlaLeTKNKyMEjUVxB4+NIQDrQGck60fJECPnUBw2ulcTYRnUi1E8D8QS4GTMnmRvjjOzf6N2NLeVYjQ0akQZaGSTVM6MmnaOx8G4tHiYlkibMh77qeqsOjCi5cOPcVx3wTi5IcaoT4Wzc0dMgBJZu1jax+XWumTY6RNQpNx071i6nF8J+zNzSzeVX3G6YYV7iMQqLVffisrbIfmQBUDxs/xm/8q7fM1UcuyLqwN8yZtJixIxYnLGtyznb/AIqieLuJSzut0ZMN/wBq9irn85ZSVzdhe47UT4y49m/6WI6D/FI2H/tj+5+VI8DinhvkawOjLoVYdmU6MPcVs6DS19418jI1+pt/Dj0NL6Va4oBLheRObXAJci5RrfdE9yi2BPZrdKWcNw8MhMjKIuWV0v8AdSO18i3bVNRcjUEAjy1vx6TKGUk3y5pL21vsbfzE3uO4rSyZGmkkVNPhjKMpSfRHvEv4S4+Jc0ax4hbXvE2ttxZXsetU7HYKSFgsqPGezqVP6jWu/Q+NsJFhRIkolEaICqg5jlCqdTba/wCtNo8TBj4tUzo26yJvp0B39xQuLq+wri6PmQVldz4l/BXByXMRkhbW1mzrfp5W6exrKG0TRzhILvbvUvGMDlGm9WXh/ActyW1FvY+l6F43gS1yuw39+/tS3JJ0DtdWUaTDHtUuGgN7U5iwmbfSg5AEbQ6e9FuB5JIcGBvrU7DTSvBLpv8A0qDmanXShsEEkGu9eiaym+nrUcwa1wpILBbgE+bovue1BSsxUixsDY3B0PY9jptR2g9rZMuJztodBTAS5QNR3v6UlWB1IJBFxcEi1x3F9xpXS+AeDI4MMcVi7yOQpjgAvYsRlLr+JuoX+tSlZ22mVXicRw+D1B52K8zW3TDqfKptqMzDMfRRVo8D+JOfh+W5vLCLanVk/C3y2PtSrj7yrzpXQcxDcgFZBygQgiBQ2uCczm2+UW0qr8OxpweKV1OZRb/5RtuPp9LUjVYlli4lzTZPhzUux12fEC2lI+K458rpG4WQjQ75L9bd7bVJ4h43HhoBKFzl7CP8tyMwLHtbp1tVF4Ji5mMkjMqpIy5pZCQocHoN20Nio2FtrVl6TSua3fsa+fV44SUHb8mHgMsd9M/cqbn5g61pDGzsEUHOxAA9T3/fSrVBOHLAfEhIYdiPa+h3B9aF4njxEy+VXYhgdSpyMCpAZdVJ6GtTDqJ7tjRW1f2fhWP40Jce4px0qnLEhvHHcA/nc/HIfciw/lA70HxLiB5PKaxGmW/xKBqVU/lPY6dqYDhoa5w5LgbxtYSr8hpIv8yfMCkWLcNKqk6Agfrc1oSa2mErss7eJTAiRxogUwqsq2Ju5JY5s1wSARVqwnizGYdIpRDHJFIqsDZlyKbLywB8Otc1xkubMx6kn9/Kur8AxaYfgkZdSzAAhACS0ha8f6kH0tXKXZkOPdFtwviLNGrmz55OWix3BZxowGbSwsbn0ryqrAcmPhjNxHw7CPPLbS8sgzG/c7/WspTjHwTcl3FTcdjIK5Zze3mCjp/zXknFIkQAgvzWAy5rMq9M1ut+lLoOIAKP+tlWwGgjJA9Br02+VBwzQFrusrOW1YMoB10NrfpWM4Xbdmip1XQYYmaJMTyVisRIozFybi4v5a2nWUu1psOozNZTkuBfY+WlniTEQjESgLJzQ+pzgLfS+lr7UwwmBw8iStyWAjTMfvCSdCbX6HTf1qJKoKbT+v1ZKVycFX0+guxHGJElEXMjJLKMyqjDUjbT1qXis7cmdT52jnRFIUAm99LL1Pal3Cpo2cyR4VeWrQgl5CSjM1hlPUk629K945x1osZIYkRGVnUnVsxJtzLHQMOhpm31JRXv2IVbeX39xzhOHvGigIXbD3kZR+PEMPKo7hFIJ962wPMcxRSxo0hEk0q5FAFwRCHAGrX1171FiOGu2PmmADcsrkUyBAZMi6sN8tu29qhPhad0md2T7Q7rlYSWsNcym23SwpLa/M1/2/7LCTX4UOYuHNNiMKJY1WNURmJQCzg/Bf8ACo3ttpTybj8CyrisVmEWZ1wqWLXyg5sQ6g312XTQWpdwmIQoJMQLiKNRIqtnJKXso21bMSfQWrOM8Ww/Eo1cIq8m5Z49JBbRYxcXjGt2uCLCwrS0v+lSorahevvzRT+PRRxGM4dzI5ieXEhCCiROwugY+Y6HUNc3tSrC8IBJcG6XIX1HemvDMGsTmVBzCVcNm+E5gQ3YHvsRoKI4dh8sSKegH+tRkypfhLODRyb+8QzTBriMIYXBOWzIBoSQfKoNja50+dJZuFzxsVkjVJo8uWNx5Ika58gBOvcnUmrTwjCZgPNlzHLm/KDpm+W/ypFxHBPhXnj5pmZHUCRuosOhJ6Hv1qrhbUJV5/st5IR+PG/HP6C/D8KlWYS867HRvLYEfl9qXGfmEsTckm/uOlWkm1zfQAn9/SqHgnbmBRrnIBHqTYH31q3o8nqbZX+08ShGMYt82xqHsQQbFdQQbEdbgja1b8EiGIxLSO+dgC5032AuTod+1GYvhr4OWJsQmaIsCrIQUlAOysdN9wfWnfCeLczCiIRoio9rqcxc2LM2YAALdrWHarOpyLY2Z+hwueaK9yXBcIw7zR85EyZhm0Gw1+mlvnQ38QeLnEyxhboihsiqbWGgB0opVtVe8SzXkA6hR+pJrM08m5pfqbv2pghDG8lc8Ii4VxWeMYg812HJYMrHMrZiqKGDbjzV5UWB88Uup80mFj19ZCx//FZWjPJtMDFpnkVotXEeIzRuixr5ckR0jzDVRfXLSHxM2XGOBp5020/LWVlY+nlb6flZazxr9wXxMD9vnt/5OnXQVYsCTCpwvxStDNJIN7HJ5Et312rKymZXcIp+L/YjFxNv3oVcOwUkvLXIcNDAUcoUkLSNoS3w+ZvLbpa9DcWwgePE4ho3RmxCZM4ZTka99CNa8rKXHK3NfMfLElG/mMOJ4ENxCaaUWggyO7dyFUqg/mJtpQ8k0y4XEYh0KtJPh5UJ6i5It00rKyiUvw/NL6MDbW6vDZbOGwwzYeU/ZXxUOJkEjclvvIWsFJCXF7MDqKqXGuEoMQcJhsSpQyBGaR/OzXACsFX4Vva3UgmsrK0cPMa8cFTM2p8eA7xLh24cBAxE5EYu8ey6lbON1PvvW3DHDhbdhWVlV9RBQTo09Jnnkcdz7Fjnwcj4do8OpeVlOUA5f8xzdNKqeOw0/kRrJKo+8jmK521ujGw7AAHravayl4FWFteQpvdqlFkUvEZQGE0LAEFS0fmIB6gE2O/cUHwTg8RxCOmIRlQlyHDROAilrkEFem4asrKsaaSafAj7ShKMlcm/mXLHeNsGMMcNDEXV1GYABlDEWdwozWbUm+1zelHFOMjFMh5v2dI0CJEq5bDu1ifMflWVlWZep7SlhqHr6/8AvYEy/lxY+ZpvhMfwzlIuOgkaXW84V8smpsUZW+G2m3SvayghHa2M1GXfDhV+rf1JpuAcOaB5cHi/gYTmJ2BJ5atZQGyt1PfYVlZWUc8cZU2V8eqniVRP/9k="/>
          <p:cNvSpPr>
            <a:spLocks noChangeAspect="1" noChangeArrowheads="1"/>
          </p:cNvSpPr>
          <p:nvPr/>
        </p:nvSpPr>
        <p:spPr bwMode="auto">
          <a:xfrm>
            <a:off x="63500" y="-704850"/>
            <a:ext cx="1447800" cy="1447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2" name="Picture 4" descr="http://t3.gstatic.com/images?q=tbn:ANd9GcSn-DiR_qEywrjIebgki84uKkO2KWNptR7DJT5zWDkMZ-CTJFN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828800"/>
            <a:ext cx="1743075" cy="2619376"/>
          </a:xfrm>
          <a:prstGeom prst="rect">
            <a:avLst/>
          </a:prstGeom>
          <a:noFill/>
        </p:spPr>
      </p:pic>
      <p:pic>
        <p:nvPicPr>
          <p:cNvPr id="7174" name="Picture 6" descr="http://t1.gstatic.com/images?q=tbn:ANd9GcSzIex7_moHXcDV8jnSZ1JJhhcE1d4uvtEfh93JzOxp2zKH3u5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1371600"/>
            <a:ext cx="2695575" cy="1695450"/>
          </a:xfrm>
          <a:prstGeom prst="rect">
            <a:avLst/>
          </a:prstGeom>
          <a:noFill/>
        </p:spPr>
      </p:pic>
      <p:pic>
        <p:nvPicPr>
          <p:cNvPr id="7176" name="Picture 8" descr="http://t2.gstatic.com/images?q=tbn:ANd9GcQTvXxusDFe5-q4Q_epEvxzR5iESrAGiwoQMaHVxa5wrw6D8XZ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3810000"/>
            <a:ext cx="2364809" cy="2028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24</Words>
  <Application>Microsoft Office PowerPoint</Application>
  <PresentationFormat>On-screen Show (4:3)</PresentationFormat>
  <Paragraphs>11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The Study Of China!</vt:lpstr>
      <vt:lpstr>Map Of China</vt:lpstr>
      <vt:lpstr>Slide 3</vt:lpstr>
      <vt:lpstr>Slide 4</vt:lpstr>
      <vt:lpstr>Slide 5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China</dc:title>
  <dc:creator>CAL019</dc:creator>
  <cp:lastModifiedBy>CAL019</cp:lastModifiedBy>
  <cp:revision>4</cp:revision>
  <dcterms:created xsi:type="dcterms:W3CDTF">2011-10-18T18:21:13Z</dcterms:created>
  <dcterms:modified xsi:type="dcterms:W3CDTF">2011-10-26T16:57:51Z</dcterms:modified>
</cp:coreProperties>
</file>